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оболочка Земли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жизнь и что помогает ей существовать?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общий дом жизни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всё живое на Земле. Этот термин появился благодаря науке, а идеи Владимира Вернадского помогли понять: живые организмы не только живут на планете, но и меняют её.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живёт жизнь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не везде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встречаются только там, где есть подходящие условия. Без воды, воздуха, тепла и пищи жизнь становится невозможной или почти невозможной.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и воде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живут птицы, насекомые и многие мелкие организмы, а в воде — рыбы, медузы, водоросли и множество невидимых глазу существ.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и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растут деревья, травы и цветы, а в верхнем слое почвы живут черви, насекомые, грибы и бактерии, словно трудолюбивые подземные помощники.
</a:t>
            </a:r>
            <a:endParaRPr lang="en-US" sz="1155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и глубоко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можно найти в горах, на деревьях, в океанах и даже глубоко в земле. Организмы умеют приспосабливаться, если условия им подходят.
</a:t>
            </a:r>
            <a:endParaRPr lang="en-US" sz="1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среды жизни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живут рыбы, медузы, водоросли и многие мелкие организмы. Здесь особенно важно уметь плавать, удерживаться в толще воды и добывать пищу.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живут деревья, травы, звери, птицы и насекомые. Здесь организмы дышат воздухом, передвигаются по земле и защищаются от жары, холода и ветра.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как путь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для полёта птицам, бабочкам и многим насекомым. Для них это не просто пустота над головой, а удобная дорога в небе.
</a:t>
            </a:r>
            <a:endParaRPr lang="en-US" sz="12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населяет биосферу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 сами и выделяют кислород. Они будто зелёные фабрики природы: тихо работают, а пользы от них очень много для всех живых существ.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растениями или другими животными. Они не могут делать пищу сами, поэтому зависят от того, что уже создано в природе.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разбирать остатки растений и животных. Благодаря им в природе не накапливается мусор из биологических остатков, а вещества возвращаются в круговорот.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очень малы, но работают очень важно. Они тоже разлагают остатки живых организмов и помогают почве становиться богаче и плодороднее.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главный источник жизни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Земле свет и тепло. Без них растения почти не могли бы расти, а многие живые существа чувствовали бы себя очень неуютно.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солнечную энергию, чтобы создавать пищу. Потом этой пищей питаются животные, а за ними — другие организмы в природе.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жизнь на Земле зависит от Солнца. Оно словно главный помощник биосферы: работает каждый день без выходных и не просит отпуска.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листья делают пищу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листе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листьях растений происходит фотосинтез. Для этого нужны вода, углекислый газ и солнечный свет. Лист работает как маленькая зелёная мастерская.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простых веществ растение создаёт питательные вещества для себя. Так оно растёт, укрепляется и может жить дальше, как настоящий зелёный труженик.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Выделяется 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фотосинтеза в воздух поступает кислород. Им дышат многие живые существа, поэтому листья очень важны не только для растений, но и для нас.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энергия в природе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солнечная энергия проходит через живые организмы и возвращается в круговорот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Испарение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 рек, морей и озёр испаряется, поднимается в воздух и собирается в облака. Потом она возвращается на Землю дождём или снегом.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Дыхание и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берут из воздуха углекислый газ, а животные и люди дышат кислородом. Живые организмы постоянно обмениваются веществами с окружающей средой.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Возврат в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и животные отмирают, их остатки разлагаются. Вещества снова становятся частью почвы и могут быть использованы другими живыми существами.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живая кладовая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почва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включает песок, глину, воду, воздух и перегнившие остатки растений и животных. Это не просто грязь, а очень сложная и полезная смесь.
</a:t>
            </a:r>
            <a:endParaRPr lang="en-US" sz="1188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дождевые черви, насекомые, грибы и бактерии. У каждого из них своя работа, и вместе они поддерживают жизнь под землёй.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корни растений и помогает им получать воду и питательные вещества. Без хорошей почвы растениям было бы трудно расти и крепнуть.
</a:t>
            </a:r>
            <a:endParaRPr lang="en-US" sz="115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почва, тем лучше в ней растут растения. Поэтому её нужно беречь: она кормит леса, луга, огороды и целые поля.
</a:t>
            </a:r>
            <a:endParaRPr lang="en-US" sz="11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6" y="1277800"/>
            <a:ext cx="193987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97669" y="1277800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06" y="2927725"/>
            <a:ext cx="193987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97669" y="2927725"/>
            <a:ext cx="193987" cy="221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4444" y="1277800"/>
            <a:ext cx="193987" cy="221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уголки биосферы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567325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много высоких деревьев, кустарников и тени. Здесь живут птицы, белки, насекомые и множество растений, которым нравится влажный и защищённый от ветра воздух.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524099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лугах и в степях главным украшением становятся травы и цветы. Эти открытые пространства любят суслики, зайцы, жуки и птицы, которым удобно искать корм среди растений.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67325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жизнь меняется с высотой: внизу теплее и гуще растительность, а выше условия становятся суровее. Там обитают животные и растения, приспособленные к холоду и ветру.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524099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очень мало воды, поэтому растения и животные умеют экономить влагу. Здесь живут кактусы, ящерицы, насекомые и другие виды, которым помогают выживать запас воды и тень.
</a:t>
            </a:r>
            <a:endParaRPr lang="en-US" sz="1198" dirty="0"/>
          </a:p>
        </p:txBody>
      </p:sp>
      <p:sp>
        <p:nvSpPr>
          <p:cNvPr id="20" name="Text 6"/>
          <p:cNvSpPr txBox="1"/>
          <p:nvPr/>
        </p:nvSpPr>
        <p:spPr>
          <a:xfrm>
            <a:off x="6480874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занимают большую часть поверхности Земли и скрывают огромный мир жизни. В воде обитают рыбы, медузы, водоросли и мельчайшие организмы, без которых морская жизнь была бы невозможна.
</a:t>
            </a:r>
            <a:endParaRPr lang="en-US" sz="11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разнообразие живых существ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становится прочнее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Земле много разных видов, природе легче справляться с изменениями погоды и среды. Одни организмы помогают другим, и вся живая система работает устойчивее.
</a:t>
            </a:r>
            <a:endParaRPr lang="en-US" sz="1385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хотя бы один вид, нарушается привычная цепочка связей. Тогда другим растениям и животным становится труднее находить пищу, укрытие и подходящие условия для жизни.
</a:t>
            </a:r>
            <a:endParaRPr lang="en-US" sz="1317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защищает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по-разному переносят жару, холод, засуху и болезни. Поэтому богатый мир живых существ помогает биосфере переживать трудные времена, словно дружная команда.
</a:t>
            </a:r>
            <a:endParaRPr lang="en-US" sz="12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лесу становится тесно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краю большого леса выросла дорога, и шум машин стал мешать птицам. Деревья рядом с ней начали болеть, а зверям стало труднее находить спокойные места. Если беречь лес, он остаётся домом для многих живых существ и продолжает радовать людей.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река снова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уборки берега реки вода стала чище, а на мелководье снова появились насекомые и лягушки. Рядом зазеленели камыши, и птицы вернулись на гнёзда. Забота людей может быстро помочь природе, если действовать аккуратно и не бросать мусор.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природу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живую оболочку Земли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простые полезные привычки уменьшают загрязнение и помогают сохранить природные ресурсы.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природные места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55864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территории, где природу стараются сохранить почти нетронутой. Здесь редкие растения и животные могут спокойно жить, а людям важно соблюдать строгие правила поведения.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4744" y="1856478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национальных парках природу охраняют и одновременно показывают людям её красоту. Посетители могут гулять по специальным тропам, не мешая лесам, озёрам и их обитателям.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29496" y="1855863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создают для защиты отдельных видов или природных участков. В таких местах охраняют животных, растения или места их жизни, чтобы им было безопаснее расти и размножаться.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делает воздух мягче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в лесу часто прохладнее, чем на открытом месте. Деревья испаряют влагу, создают тень и помогают воздуху не перегреваться. Поэтому зелёные леса работают как природный кондиционер, только без кнопок и проводов.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хранит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океан долго накапливают тепло, а потом постепенно его отдают. Из-за этого рядом с большими водоёмами зима мягче, а лето не такое знойное. Вода помогает погоде быть более спокойной и привычной для жизни.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биосфера помогает погоде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жизни на Земле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микроскопов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 живые организмы слишком малы для обычного взгляда. Их можно увидеть только под микроскопом, и именно они составляют огромную и очень важную часть жизни на Земле.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полон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живёт невероятно много организмов, от мельчайших до очень крупных. Там встречаются рыбы, моллюски, медузы и водоросли, которые образуют богатый и удивительный морской мир.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больших живых существ на Земле есть гигантские деревья и киты. Одни тянутся к небу корнями и стволами, а другие свободно путешествуют по океану.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всем живым существам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280025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растениям расти и создавать пищу. Для многих животных он тоже важен: с его помощью легче находить корм, прятаться и понимать, когда наступает день.
</a:t>
            </a:r>
            <a:endParaRPr lang="en-US" sz="1053" dirty="0"/>
          </a:p>
        </p:txBody>
      </p:sp>
      <p:sp>
        <p:nvSpPr>
          <p:cNvPr id="11" name="Text 3"/>
          <p:cNvSpPr txBox="1"/>
          <p:nvPr/>
        </p:nvSpPr>
        <p:spPr>
          <a:xfrm>
            <a:off x="1944586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 может жить ни одно живое существо. Она нужна растениям, животным и людям, поэтому чистые реки, озёра и родники особенно ценны.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709170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2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для дыхания почти всем обитателям Земли. Если он загрязнён, жить становится труднее, поэтому свежий воздух — настоящий подарок природы.
</a:t>
            </a:r>
            <a:endParaRPr lang="en-US" sz="1086" dirty="0"/>
          </a:p>
        </p:txBody>
      </p:sp>
      <p:sp>
        <p:nvSpPr>
          <p:cNvPr id="13" name="Text 5"/>
          <p:cNvSpPr txBox="1"/>
          <p:nvPr/>
        </p:nvSpPr>
        <p:spPr>
          <a:xfrm>
            <a:off x="5473755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организму нужно подходящее тепло. Одни любят жару, другие — прохладу, но слишком сильный холод или зной мешают жизни и росту.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238335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Живым существам нужна пища, чтобы расти, двигаться и не уставать. Растения создают её сами, а животные получают из растений или других животных.
</a:t>
            </a:r>
            <a:endParaRPr lang="en-US" sz="10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0562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7837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часть биосферы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дышим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постоянно используют воздух, воду и тепло, которые даёт Земля. Без чистой среды человеку, как и другим живым существам, было бы трудно жить и развиваться.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можем помогать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беречь леса, воду и животных. Добрые поступки, даже самые маленькие, помогают природе восстанавливаться и делают жизнь вокруг безопаснее и приятнее.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зависит от нас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наших привычек зависит, останется ли биосфера богатой и живой. Если относиться к природе бережно, у растений, животных и людей будет больше здорового будущего.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наш общий дом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всё живое и всё, что помогает ему существовать. Когда мы бережём природу, Земля остаётся красивой, разнообразной и дружелюбной для всех её жителей.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2026-05-26T00:53:35Z</dcterms:created>
  <dcterms:modified xsi:type="dcterms:W3CDTF">2026-05-26T00:53:35Z</dcterms:modified>
</cp:coreProperties>
</file>