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нервной системы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координацию, контроль и адаптацию организма к внешним условиям.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изучали мозг и нервные процессы. Значительный прогресс случился в XIX веке с открытием нейронов и электрических сигналов, а современная техника раскрыла сложность работы ЦНС и ПНС.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познания нервной системы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движениями и координирует работу внутренних органов посредством передачи сигналов и реакции на изменения.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восприятие окружающего мира через ощущения, формирует эмоции и регулирует мыслительные процессы, включая память.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отвечает за быструю реакцию на раздражители, обеспечивая адаптацию и выживание организма в меняющейся среде.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нервной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Строение: Центральная и периферическая системы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включает головной и спинной мозг, которые обрабатывают информацию и координируют все функции организма.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система соединяет ЦНС с остальными частями тела, обеспечивая передачу сигналов через нервы и нервные сплетения.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Мозг и спинной мозг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содержит примерно 86 миллиардов нейронов, в отличие от спинного мозга, который организует рефлексы и передачу сигналов.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центр сложного анализа, спинной мозг — канал связи и рефлекторный центр.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Нейронаука,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нейронов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нейронов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мозг содержит десятки миллиардов нейронов, формируя сложные сети для обработки информации.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импульсов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электрические сигналы по аксонам, обеспечивая связь между частями нервной системы для быстрой реакции.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нейрон имеет тело, аксон и дендриты; их форма адаптирована для эффективного приёма и передачи сигналов.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нейрона и его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тела нейрона
</a:t>
            </a:r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нейрона содержит ядро и органеллы, необходимые для жизнедеятельности клетки и обработки поступающих сигналов.
</a:t>
            </a:r>
            <a:endParaRPr lang="en-US" sz="178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синапса
</a:t>
            </a:r>
            <a:pPr algn="ctr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 — это область контакта между нейронами, где происходит передача сигнала с помощью химических веществ — нейротрансмиттеров.
</a:t>
            </a:r>
            <a:endParaRPr lang="en-US" sz="17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нервного импульса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прохождения сигнала от стимуляции до реакции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распространяются по аксону в виде электрических потенциалов действия, обеспечивая быстрое реагирование.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сигналов: Электричество и химия
</a:t>
            </a:r>
            <a:endParaRPr lang="en-US" sz="3031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достижении синапса сигнал преобразуется в химический, нейромедиаторы передают возбуждение следующему нейрону.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нейромедиаторы включают ацетилхолин, дофамин и серотонин, регулирующие настроение и движение.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электрических и химических процессов гарантирует высокую точность и надёжность передачи сигналов.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14259"/>
            <a:ext cx="5266500" cy="22847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нейронов и их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нейронов и их роли в передаче и обработке нервной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нейроны обеспечивают взаимодействие организма с окружающей средой и координацию поведения.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биология, 2024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Подкорковые структуры регулируют жизненно важные функции: дыхание, сердцебиение, эмоциональные реакции и инстинктивное поведение, обеспечивая базовые процессы для выживания.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головного мозга отвечает за восприятие информации, мышление и сложные когнитивные процессы, формируя наше сознание и обеспечивая способность к обучению.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контролирует равновесие, координацию движений и точность при выполнении различных физических действий, поддерживая плавность и согласованность движений.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мозг: центры управления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передает нервные сигналы между головным мозгом и остальными частями тела, обеспечивая связь и контроль множества функций организма.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и его значение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выполняет центр простых рефлексов, мгновенно реагируя на опасность, например, вызывая отдергивание руки при боли без участия сознания.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мышечную активность конечностей и туловища, поддерживая устойчивость и координацию движений на уровне тела.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функции соматической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нервная система отвечает за произвольные движения и передачу информации от органов чувств в центральную нервную систему. Она связывает мышцы и кожу с мозгом, обеспечивая контроль над телом.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вегетативной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 регулирует работу внутренних органов — сердцебиение, дыхание, пищеварение. Она автоматически поддерживает внутреннее равновесие и приспособление организма к изменениям внешней среды.
</a:t>
            </a:r>
            <a:endParaRPr lang="en-US" sz="17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активируется в стрессовых ситуациях, ускоряя сердцебиение, расширяя зрачки и усиливая приток крови к мышцам для быстрого реагирования.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система восстанавливает организм после активности: замедляет пульс, способствует расслаблению и нормализует функции внутренних органов.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отдела работают в балансе, управляя автоматическими процессами и поддерживая гомеостаз, что жизненно важно для здоровья и выживания.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система: Симпатическая и парасимпатическая
</a:t>
            </a:r>
            <a:endParaRPr lang="en-US" sz="26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— это быстрые автоматические реакции на раздражители, например, моргание или отдергивание руки при опасности. Они происходят без участия сознания и защищают организм.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и их значение для выживания
</a:t>
            </a:r>
            <a:endParaRPr lang="en-US" sz="2956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запускает эти реакции мгновенно, обеспечивая моментальную защиту тела от повреждений и поддержание безопасности в повседневной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чувств и связь с нервной системой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чувств связан с сетью чувствительных нейронов, которые быстро передают информацию в мозг для анализа и запуска ответных реакций.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работают как первые ступени восприятия, обеспечивая мозгу данные для адаптации и взаимодействия с окружающей средой.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биологии человека, 2022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структурируется благодаря изменениям в мозге, которые позволяют сохранять и воспроизводить опыт, обеспечивая адаптацию и развитие человека.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происходит через формирование новых синаптических связей между нейронами, укрепляющих передачу сигналов и повышающих эффективность мозга.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повторение помогают закрепить знания, активируя участки мозга, ответственные за долговременную память и сохранение информации.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нервной системы с обучением и памятью
</a:t>
            </a:r>
            <a:endParaRPr lang="en-US" sz="2744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обеспечивает мозгу необходимые витамины и минералы, поддерживающие его энергетический обмен и защиту клеток.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здоровья нервной системы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способствуют улучшению кровообращения и стимулируют рост нейронных связей, повышая когнитивные способности.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сон необходим для восстановления нервных клеток и консолидации памяти, что обеспечивает бодрость и эффективную работу мозга.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или заболевания нервной системы могут вызвать потерю координации, ухудшение памяти и снижение реактивности, влияя на качество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нервной системе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— энергозатратный орган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потребляет около 20% всей энергии тела, несмотря на небольшую массу. Это объясняет важность питательного питания для поддержания умственной деятельности и здоровья.
</a:t>
            </a:r>
            <a:endParaRPr lang="en-US" sz="1144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нервного импульса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могут достигать скорости до 120 метров в секунду, обеспечивая мгновенную реакцию и координацию движений в организме человека.
</a:t>
            </a:r>
            <a:endParaRPr lang="en-US" sz="1281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нервных волокон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всех нервов в теле человека превышает 100 тысяч километров — достаточно, чтобы неоднократно опоясать Землю по экватору.
</a:t>
            </a:r>
            <a:endParaRPr lang="en-US" sz="12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нервной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жизненно важные функции и адаптацию. Забота о её здоровье способствует эффективному обучению и полноценной жизни в изменяющемся мире.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2026-05-08T23:43:37Z</dcterms:created>
  <dcterms:modified xsi:type="dcterms:W3CDTF">2026-05-08T23:43:37Z</dcterms:modified>
</cp:coreProperties>
</file>