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Русь: как всё начиналось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эпоху первых князей, городов, книг и больших перемен.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выросла на землях восточных славян. Люди селились у рек, пахали землю, ловили рыбу, строили города и обменивались товарами по воде и дорогам.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между реками и лесами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419" y="1310700"/>
            <a:ext cx="333113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0075" y="3236167"/>
            <a:ext cx="348900" cy="2791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славяне до появления государства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Поляне, древляне, кривичи, северяне и словене строили селения возле рек и лесов. Так было легче добывать пищу, защищаться и поддерживать связь между соседями.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кормила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занятием было земледелие: пахали, сеяли зерно и собирали урожай. От него зависела жизнь семьи, поэтому к полям относились очень внимательно и бережно.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Промыслы и охота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держали скот, охотились в лесах, ловили рыбу и собирали мёд. Эти занятия помогали выживать, особенно когда погода подводила или урожай был скромным.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было защищаться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была непростой, поэтому жители старались держаться вместе. Общая помощь и защита селения были важны, когда появлялась опасность со стороны соседей или набегов.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 общине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помогали друг другу в работе, делили заботы и вместе решали важные дела. Такая община стала прочной опорой для будущего государства Руси.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Рюрик и начало княжеской власти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относит появление Рюрика в Новгороде к 862 году. С ним связывают начало княжеской династии Рюриковичей, которая долго играла важную роль в истории Руси.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был не только правителем, но и защитником земли. Он помогал наводить порядок, собирать людей вокруг власти и отражать опасность, когда это требовалось.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— главный город Руси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стал крупным центром власти и торговли. Его даже называли «матерью городов русских», потому что оттуда многое начиналось и туда тянулись люди из разных земель.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 проходили важные пути, по которым ехали купцы, везли товары и передавали новости. Киев соединял север и юг, как большой мост между землями.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строили крепости, храмы и княжеские терема. Город рос, богател и становился местом, где решались главные дела всей Древней Руси.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водным путям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Ладьи шли по Днепру, Волхову и Ловати. Реки были настоящими дорогами, только вместо колёс — вёсла.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привозили купцы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других стран везли ткани, украшения и книги. Благодаря торговле города богатели, а жизнь людей становилась разнообразнее.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Руси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Руси вывозили меха, мёд, воск и изделия ремесленников. Эти вещи ценили далеко за её пределами.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по рекам и дорогам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 Новгорода в Киев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рассказывает, как князь Олег пришёл к Киеву и сделал его главным городом объединённой Руси. Это событие связало северные и южные земли в одно государство. Для людей это означало более сильную власть и новые возможности для торговли и защиты.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высоком берегу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стоял удобно: рядом были река, дороги и оживлённые торговые пути. Поэтому за него боролись и его берегли. Когда Олег укрепил власть в городе, он получил прочную опору для управления большой страной.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с Византией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связывает с Олегом поход на Византию и выгодный договор после него. Для Руси это было важно: её начали больше уважать соседи, а торговля и связи с другими странами стали крепче.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Олег объединил Русь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погиб во время сбора дани у древлян. Это событие показало, что прежний порядок был слишком тяжёлым и опасным для княжеской власти.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него княгиня Ольга изменила правила. Она установила точный размер дани, чтобы люди заранее знали, сколько и когда платить.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также ввела погосты — места, где дань собирали по порядку. Так стало меньше ссор, а сбор стал более спокойным и понятным.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решения помогли укрепить управление в Руси. Теперь власть действовала аккуратнее, а жители могли лучше понимать новые правила.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и княгиня Ольга: порядок в сборе дани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прославился походами против хазар, болгар и византийцев. Летописи рассказывают, что он любил простую жизнь и не боялся долгих военных походов.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время показало, что Русь умеет защищать свои земли и действовать решительно. Для людей Святослав стал образом князя, который прежде всего думает о силе и отваге.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— смелый князь-воин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 год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изменила жизнь страны: усилились связи с Византией, стали строить храмы, а книги и учёба получили большее значение.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временем, когда Владимир крестил Русь и началась новая духовная эпоха.
</a:t>
            </a:r>
            <a:endParaRPr lang="en-US" sz="131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Летописная традиция о крещении Руси в 988 году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Ярославе Мудром в Киеве возвели Софийский собор — величественный храм, который показывал силу и богатство Руси и собирал людей на молитву и праздники.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собор появился и в Новгороде. Такие храмы становились не только украшением городов, но и важными центрами веры, учёбы и общих встреч.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Ярославе появился первый свод законов — Русская Правда. Он помогал решать споры спокойнее и объяснял, как наказывать за проступки.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открывались школы, поэтому грамотных людей становилось больше. Они могли читать, писать, переписывать книги и передавать знания дальше.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 Мудрый и расцвет культуры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первые книги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Летописцы по годам записывали важные события: кто правил, какие были войны и праздники. Так люди могли помнить прошлое не только по рассказам, но и по строкам на пергаменте.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известная летопись — «Повесть временных лет». Книги переписывали от руки, а буквы часто украшали красной краской и красивыми узорами, чтобы текст выглядел особенно торжественно.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291683"/>
            <a:ext cx="404700" cy="35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6675" y="1280450"/>
            <a:ext cx="382200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963" y="1280450"/>
            <a:ext cx="334425" cy="38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800" y="3036200"/>
            <a:ext cx="382200" cy="38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15425" y="3047433"/>
            <a:ext cx="404700" cy="359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2802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ковали ножи, замки, наконечники стрел и другие прочные вещи, без которых в городе было бы очень непросто.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15350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глины они делали горшки, миски и кувшины. Такая посуда помогала хранить еду и готовить обед для всей семьи.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7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Плотники строили избы, мосты и городские укрепления. Дерево было главным материалом, поэтому их работа была везде нужна.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8025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украшали одежду и оружие красивыми изделиями из металла. Их работа радовала глаз и показывала богатство города.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15350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грамоты, гребни, ключи и детские вещи помогают учёным узнать, как жили люди, что писали и чем пользовались каждый день.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ремёсла Древней Руси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в деревянных избах. Внутри была печь: она согревала дом в холод и помогала готовить простую, но сытную еду.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шили из льна и шерсти. На ногах носили лапти или сапоги, а зимой надевали более тёплые вещи, чтобы не мёрзнуть.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ели кашу, хлеб, рыбу, репу и мёд. Зима была суровой, но в доме старались поддерживать порядок, тепло и взаимную помощь.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одежда и еда людей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воспитание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уважали старших и старались слушаться родителей. Детей с ранних лет приучали к труду, аккуратности и помощи по дому, чтобы каждый умел быть полезным.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обычаи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проходили весело: с песнями, играми и угощением. Старые обычаи долго жили рядом с христианскими традициями, словно дружно держались за один стол.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дети и традиции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1214775"/>
            <a:ext cx="46443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свода законов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князьях Ярославичах был записан важный сборник правил. Он помогал людям понимать, что можно, а что нельзя.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646804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имущества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Правда охраняла имущество, наследство и порядок в жизни людей. Благодаря ей жить становилось спокойнее и понятнее.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462279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Штрафы за проступки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кражу, драку и поджог назначались денежные наказания. Это помогало меньше ссориться и решать споры по закону.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Русская Правда помогала жить по правилам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русских земель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единая Русь распалась на отдельные княжества. У каждого были свои правители, города и интересы, поэтому общая жизнь стала менее согласованной.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крупных земель были Киевская, Черниговская, Смоленская, Владимиро-Суздальская, Галицко-Волынская и Новгородская. Они развивались по-своему, как разные веточки большого дерева.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часто спорили между собой, и это ослабляло защиту страны. Когда люди ссорятся, обороняться вместе намного труднее.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не правил один: рядом с ним была дружина — верные воины и помощники. Они охраняли землю, сопровождали князя и участвовали в походах.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службу дружинники получали подарки, добычу и уважение. Их поддержка помогала князю удерживать власть, а самой Руси — защищаться от врагов.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 дружина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1237 году войска Батыя напали на русские земли. Первой страшный удар приняла Рязань, и это стало началом тяжёлых событий для многих городов.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были разорены Владимир, Киев и другие центры. Дома горели, люди теряли имущество, а привычная жизнь рушилась очень быстро.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Нашествие показало, что раздробленным землям трудно сопротивляться сильному врагу. Каждому городу приходилось спасаться почти в одиночку.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событий многим русским землям пришлось долго восстанавливать силы. Память о разорении ещё долго жила в рассказах и летописях.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Нашествие Батыя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путешествия по Древней Руси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подарила будущей России первые города, законы, книги, соборы и традиции. Именно тогда сложились важные основы жизни, которые мы помним и сегодня.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2026-05-21T07:23:54Z</dcterms:created>
  <dcterms:modified xsi:type="dcterms:W3CDTF">2026-05-21T07:23:54Z</dcterms:modified>
</cp:coreProperties>
</file>