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120–121: звуковой анализ слов «синица» и «цапля»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слова, делим их на слоги и разбираем звуки.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Звуковой анализ помогает понять, из каких звуков состоит слово, где стоит ударение и как оно пишется. На примере «синицы» и «цапли» учимся слышать речь внимательно и без ошибок.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услышать слово по-настоящему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«синица»: кто это и как оно звучит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Синица — маленькая подвижная птица с жёлтой грудкой. Её легко узнать в саду, у кормушки или на дереве.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«синица» делится на три слога: си-ни-ца. Ударение падает на второй слог: сини́ца.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 слышится мягкий согласный [с’], потому что рядом стоит гласный [и]. Это хорошо слышно при медленном произнесении.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 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слайде можно показать синицу на ветке, у кормушки или на снегу. Так слово сразу связывается с живой птицей и запоминается легче.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Синица на картинке и в звуках слова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слышно в слове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«синица» слышится 6 звуков: [с’], [и], [н’], [и], [ц], [а]. Букв тоже 6: с, и, н, и, ц, а. Буква ц обозначает твёрдый звук [ц].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разбирается слово «синица»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со словом на уроке звукового анализа.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 и 6 букв в слове «синица».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совпадение помогает проверить себя: каждый звук нужно назвать по порядку, ничего не пропуская и не добавляя.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Звуковой разбор слова «синица»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 слышится не мягкая согласная, а сочетание звуков [ц] и [а]. Поэтому слово звучит чётко и немного торжественно.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«цапля»: кто это и как оно звучит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Цапля — высокая длинноногая птица, которая живёт у воды. Её можно увидеть у пруда, на болоте или в высокой траве.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«цапля» состоит из двух слогов: ца-пля. Ударение падает на первый слог: ца́пля.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Цапля на картинке и в звуках слова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слайде уместно показать цаплю у пруда или в высокой траве. Образ птицы помогает лучше запомнить короткое слово и его звучание.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«цапля» слышится 5 звуков: [ц], [а], [п’], [л’], [а]. Букв тоже 5: ц, а, п, л, я. Буква я в конце обозначает звук [а] после мягкого согласного.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разбирается слово «цапля»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звукового анализа слова «цапля».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«синица» и «цапля»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«Синица» длиннее: в слове три слога и шесть звуков. Оно звучит плавно и помогает услышать мягкие согласные [с’] и [н’].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«Цапля» короче: в слове два слога и пять звуков. Здесь особенно хорошо слышны мягкие [п’] и [л’].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слова называют птиц, поэтому сравнение получается понятным и интересным. Их легко представить и произнести вслух.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сравнении удобно замечать, как по-разному ведут себя слоги, ударение и согласные. Вот тут и начинается настоящее звуковое чутьё.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12099" y="4206233"/>
            <a:ext cx="521700" cy="4637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и твёрдые согласные звуки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согласный звучит нежно, будто слегка улыбается. В слове «синица» такими являются [с’] и [н’]: они помогают слову звучать мягко и легко.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согласный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согласный звучит чётко и уверенно, без смягчения. В словах «синица» и «цапля» звук [ц] всегда остаётся твёрдым, как бы ни хотелось его «погладить».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согласный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«синица» мягкость слышится в начале и в середине слова. Звуки [с’] и [н’] стоят рядом с гласными [и], поэтому произносятся особенно мягко и звонко.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в слове «синица»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«цапля» мягкими звучат [п’] и [л’]. Они находятся перед буквой я, которая помогает услышать звук [а] после мягкого согласного и делает слово плавным.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в слове «цапля»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слово произносят медленно и по частям, чтобы ничего не пропустить. Потом подбирают фишки или клеточки нужного цвета: красный для гласных, синий для твёрдых согласных, зелёный для мягких.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звукового анализа со значками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40525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схема подсказывает, где стоит ударение и сколько слогов слышится в слове. По ней удобно проверить порядок звуков и убедиться, что звучание совпадает с написанием без лишних догадок.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работы со словом на уроке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ученику слушать слово внимательно и не путать звук с буквой.
</a:t>
            </a:r>
            <a:endParaRPr lang="en-US" sz="140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словах «синица» и «цапля» нужно внимательно слушать мягкие согласные и не придумывать лишний звук. Особенно важно помнить: [ц] всегда твёрдый, даже если слово очень «птичье».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звуковом анализе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Часто дети путают буквы и звуки: видят букву и сразу называют её «по имени». Но в звуковом анализе важно слышать, как слово звучит, а не как оно написано.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Ещё одна ошибка — пропуск ударения. Без него трудно понять, какой слог звучит сильнее, а значит, легко сбиться при подсчёте гласных и при построении схемы слова.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птицы — два слова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Синица у кормушки
</a:t>
            </a:r>
            <a:pPr algn="ctr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Синица маленькая, проворная и совсем не любит стоять на месте. Она быстро перелетает с ветки на ветку, а потом смело садится к кормушке. В её имени слышатся мягкие звуки, поэтому слово звучит легко и звонко.
</a:t>
            </a:r>
            <a:endParaRPr lang="en-US" sz="1379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Цапля у воды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Цапля выглядит выше и спокойнее: она любит стоять у пруда или в высокой траве. Её длинные ноги и неспешные шаги сразу запоминаются. В её названии слышится твёрдый [ц], а остальная часть слова звучит мягче и плавнее.
</a:t>
            </a:r>
            <a:endParaRPr lang="en-US" sz="134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ответа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считается верным, если каждый шаг анализа совпал со схемой и звучанием слова.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двух слов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Оба слова называют птиц, поэтому их легко представить глазами и услышать ушами. Такое сочетание помогает лучше запоминать звуковой разбор и не терять интерес к заданию.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каждом слове есть и гласные, и согласные звуки, а значит, можно тренировать сразу несколько умений: слышать последовательность звуков, ставить ударение и сравнивать мягкость согласных.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Слова короткие и хорошо различаются на слух, поэтому они особенно удобны для тренировки. Одно слово звучит длиннее, другое короче — и это сразу видно в схеме.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Слово «синица» делится на три слога: си-ни-ца. В нём шесть звуков, а ударение падает на второй слог, где слово звучит особенно ясно и выразительно.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после урока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Слово «цапля» состоит из двух слогов: ца-пля. В нём пять звуков, и ударение стоит на первом слоге, поэтому именно он звучит сильнее остальных.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Звук [ц] в русском языке всегда твёрдый. Его нельзя смягчить, даже если слово звучит ласково или похоже на маленькое птичье имя.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Буква я в слове «цапля» передаёт звук [а] после мягкого согласного. Поэтому важно не только смотреть на букву, но и внимательно слушать, как слово произносится.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пара для повторения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две схемы рядом и послушайте, как по-разному звучат слова «синица» и «цапля». Одно слово длиннее, в другом меньше слогов, и это сразу заметно по ритму.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сравнение помогает запомнить разбор без скуки. Когда слова стоят рядом, слух работает как маленький детектив: он находит ударение, считает звуки и быстро замечает мягкие и твёрдые согласные.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открытие двух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Звуковой анализ учит слышать слово точно и без спешки. На примере «синицы» и «цапли» видно, как слоги, ударение, мягкие и твёрдые звуки помогают лучше понять речь и писать без ошибок.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2026-05-21T16:25:52Z</dcterms:created>
  <dcterms:modified xsi:type="dcterms:W3CDTF">2026-05-21T16:25:52Z</dcterms:modified>
</cp:coreProperties>
</file>