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азбука: первые шаги в мире нот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открывают музыку, как буквы открывают книги.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умеет хранить память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Нотная запись помогла музыке стать точной и долговечной: мелодию можно сохранить, передать другому человеку и исполнить одинаково в любой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нот и их порядок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азбука начинается с семи нот: до, ре, ми, фа, соль, ля, си. Они образуют знакомую последовательность, по которой легко двигаться в мире звуков.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ноты си снова звучит до, и ряд повторяется. Такой круг помогает быстро находить нужные звуки на клавишах, в песнях и в простых нотных рисунках.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этот порядок похож на счёт по ступенькам: каждая следующая нота стоит рядом с предыдущей, а мелодия словно поднимается и спускается по невидимой лесенке.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нотный стан помогает читать музыку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линий и четыре промежутка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похож на аккуратную лестницу для звуков. Каждая линия и каждый промежуток имеют своё значение, поэтому нота, поставленная в нужное место, сразу подсказывает высоту звука. Без этого музыкальному читателю пришлось бы угадывать мелодию.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рядом с нотами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самих нот, на стане встречаются паузы и другие значки. Они подсказывают, где молчать, где продолжать звук и как не сбиться при чтении мелодии. Поэтому запись выглядит не просто красиво, а очень полезно.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 на линии и нота между линиями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нота может выглядеть по-разному в записи, если её поместить на линию или в промежуток. Такое расположение меняет высоту звучания и помогает точно различать соседние звуки. Это почти как этажи в доме, только музыкальном.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и высокие звуки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показывает, где на нотном стане живут высокие звуки. Его часто встречают в детских песнях, а также в партиях фортепиано, скрипки и флейты.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его с басовым ключом, ноты в скрипичном ключе обычно располагаются выше. Это удобно, когда мелодия звонкая, светлая и похожа на весёлый разговор звуков.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скрипичному ключу легко читать мелодии, в которых много лёгких и подвижных нот. Он помогает музыканту быстро понять, где начинается звук и куда он движется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нота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дольше других и как будто спокойно держит один большой звук. В песне такая нота помогает растянуть фразу и дать музыке устойчивое дыхание.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Четвертная нота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Четвертная нота звучит ещё короче и часто становится основой ритма. На ней удобно считать хлопки, шаги и лёгкие движения в музыке.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Половинная нота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нота короче целой, но всё ещё звучит уверенно и заметно. Её удобно использовать там, где мелодии нужен чуть более подвижный, но не слишком быстрый шаг.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Восьмые ноты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звучат быстро и придают мелодии бодрость. Когда восьмых много, музыка начинает прыгать, будто торопится рассказать свою историю.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Длительности нот: кто поёт дольше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Пауза: тишина тоже нужна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— это знак молчания в музыке. Она бывает короткой или длинной и помогает мелодии не сливаться в один бесконечный звук, а звучать ясно и выразительно.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паузы, песня потеряет ритм и станет труднее для слуха. Поэтому тишина в музыке нужна не меньше, чем сами ноты.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паузы музыка как будто делает вдох и готовится к следующей фразе. Благодаря этому мелодия становится живой, а не похожей на длинную сплошную линию.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знаков рождается мелодия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музыкальная запись превращается в звучащую мелодию.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846" y="3144761"/>
            <a:ext cx="2835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сильная доля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музыка делится на равные шаги. Благодаря размеру исполнителю легче считать такты и не терять общий порядок мелодии.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доля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заметный шаг в такте. Она помогает почувствовать опору в музыке, словно первый уверенный шаг в танце или строевой ходьбе.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песне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размер часто помогает мелодии звучать ровно и удобно для пения. Тогда слова и ритм идут рядом, почти как хорошие друзья.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 тихо: динамика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— piano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мягко и негромко, будто шепчет на ушко.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медленно становиться тише или громче, и от этого она звучит как живая речь с разными оттенками.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— forte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становится сильным и смелым, как радостный возглас на празднике.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 меняет характер музыки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мелодия, как лёгкий бег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весёлой песне темп будто торопится вперёд. Ноги сами хотят подпрыгивать, а ладоши — отбивать ритм. Такое звучание хорошо подходит для танца, игры и бодрого шествия по классу.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Largo: широкое дыхание мелодии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музыке звучать плавно и торжественно. Слово largo означает особенно неторопливое движение, будто у мелодии есть много времени. Такое исполнение часто создаёт ощущение простора, спокойствия и важности.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Andante: музыка идёт спокойным шагом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звучит размеренно, она напоминает прогулку без спешки. Слова andante подсказывают именно такой шаг, уверенный и ровный. Под эту музыку удобно петь, слушать и представлять длинную дорожку или тихий вечер.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альтерации: как меняется звук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Диез делает звук чуть выше, как будто нота поднимается по ступеньке. На клавишных инструментах это часто связано с чёрной клавишей рядом с нужным звуком.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Бемоль, наоборот, опускает звук на полтона. Благодаря ему мелодия может стать мягче и выразительнее, а на клавишах тоже появляется соседняя чёрная клавиша.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Бекар отменяет прежнее изменение и возвращает звук к обычному виду. Этот знак помогает не запутаться, когда в одной мелодии встречаются и диезы, и бемоли.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сравнении особенно хорошо заметно, как звук может стать радостным или задумчивым без изменения самой мелодии.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лада чаще всего сравнивают на уроках музыки, чтобы услышать, как меняется характер одной мелодии.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курс музыкальной грамоты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читают музыкальную азбуку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говорят на языке нот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скрипка, флейта и гитара читают ноты по-разному, но понимают их одинаково. Это помогает сразу узнать, какие звуки и в каком порядке нужно сыграть.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запись нужна всем вместе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тоже пользуется нотной записью, чтобы голоса входили вовремя и не спорили друг с другом. Когда все смотрят в одну партитуру, музыка получается дружной и собранной.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чтению нот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Простые мелодии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разбирают короткие песенки и повторяют их голосом или на инструменте. Маленькие мелодии помогают уверенно читать ноты без страха и путаницы.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 названиями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запоминает до, ре, ми, фа, соль, ля, си и их порядок. Это основа, без которой нотная азбука не начинает «разговаривать».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Линии и промежутки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учатся находить ноты на нотном стане. Ребёнок видит, что каждое место на пяти линиях и в четырёх промежутках имеет своё значение.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Длительности и паузы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добавляются длинные и короткие звуки, а также тишина между ними. Так появляется ритм, который можно не только читать, но и отбивать хлопками.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записи к звучанию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музыкальный знак превращается в исполнение: от ключа и нот к ритму, темпу и живому звучанию.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азбука вокруг нас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концертах нотный текст сохраняет музыку такой, какой её задумал композитор. Благодаря этому одна и та же мелодия звучит узнаваемо снова и снова.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учебниках, тетрадях и нотных сборниках музыкальная запись встречается очень часто. Она помогает читать задания, разбирать упражнения и не теряться среди знаков.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песнях ноты помогают быстро выучить мелодию и спеть её вместе с классом. По записи легко понять, где начинать и где сделать паузу.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ритм из двух или трёх звуков уже может стать маленькой песенкой. Музыкальная азбука делает такие мелодии понятными, точными и удобными для повторения.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ноты легко и весело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легче запоминаются, когда их представляют как ступеньки, лесенку или движение вверх и вниз. Такой образ помогает быстро понять порядок звуков и не перепутать их местами.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фразы, попевки и хлопки в ладоши: они превращают учёбу в игру. Для третьеклассников это особенно удобно, потому что ноты становятся не страшными, а почти дружелюбными.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музыкальной азбуки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 сообщает, какой звук нужно спеть или сыграть и как долго его держать. Без этого музыка потеряла бы свой порядок и стала бы похожа на говорящий вразнобой хор.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означает тишину и даёт мелодии время для дыхания. Ключ и знаки помогают правильно прочитать запись и не перепутать высоту звуков.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ноты, паузы, ключи и знаки работают вместе, получается понятная мелодия. Её можно прочитать, услышать и исполнить так, чтобы музыка звучала красиво и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азбука открывает двери в мир музыки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читать ноты, музыка перестаёт быть загадкой и становится понятной. Можно петь, играть и слушать внимательнее — и тогда каждая мелодия звучит как маленькое открытие.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2026-05-24T20:39:17Z</dcterms:created>
  <dcterms:modified xsi:type="dcterms:W3CDTF">2026-05-24T20:39:17Z</dcterms:modified>
</cp:coreProperties>
</file>