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графиков линейных функций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где пересекутся, совпадут или разойдутся прямые?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линейные функции важны в 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зависимости помогают описывать движение, стоимость и изменения во времени. Сравнивая их графики, легко увидеть общие точки, различия в росте и связь между коэффициентами уравнения и положением прямой на 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линейной функции y = kx + b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задаёт наклон прямой. Если k положителен, график поднимается слева направо; если отрицателен, опускается; при k=0 прямая становится горизонтальной.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показывает, где прямая пересекает ось y. Это значение соответствует точке графика при x=0 и помогает быстро построить линию.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наклона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заметнее наклон прямой. Поэтому по числу k можно сравнивать, какая из двух линий идёт круче, а какая — положе.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y=kx+b удобна тем, что сразу содержит два главных признака графика: наклон и положение по оси y. Именно они определяют вид прямой.
</a:t>
            </a:r>
            <a:endParaRPr lang="en-US" sz="9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 линейной функции на координатной плоскости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всегда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не изгибается и представляет собой одну прямую линию. Поэтому для построения достаточно найти две точки и провести через них линию.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берут x=0 и x=1, чтобы быстро вычислить две координаты. Такие точки помогают без лишних вычислений увидеть расположение графика на плоскости.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записи и 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коэффициентам k и b можно заранее представить, как будет выглядеть прямая. Это делает построение графика проще и помогает проверять правильность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 взаимного расположения прямых
</a:t>
            </a:r>
            <a:endParaRPr lang="en-US" sz="2238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 коэффициентам k и b в уравнениях линейных функций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случаев по коэффициентам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значения k и b связаны с взаимным положением прямых и числом общих точек.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k означает либо параллельность, либо совпадение; разные k всегда дают одну точку пересечения.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линейных функций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374750" y="1728783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имеют один и тот же коэффициент k. Поэтому они идут под одинаковым углом к оси x и сохраняют одинаковый наклон на всём протяжении.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74750" y="2701701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свободные члены b различаются, прямые смещены вверх или вниз относительно друг друга. Из-за этого они не встречаются и не имеют общих точек.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374750" y="3674633"/>
            <a:ext cx="63852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графике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y=2x+1 и y=2x-3 задают параллельные прямые. Их направление одинаково, но начальные значения различаются, поэтому линии остаются на разном уровне.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уравнений совпадают и k, и b, они задают одну и ту же прямую. На графике это не две линии, а одна общая.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 то же уравнение можно преобразовать и записать по-другому. После упрощения оно всё равно описывает ту же самую прямую на плоскости.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совпадения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y=4x+2 и 2y=8x+4 обозначают одну линию. После деления второго уравнения на 2 получается та же запись, что и в первом случае.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линейных функций y=kx при x=0,1,2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меняет наклон прямой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видно, как по-разному растут прямые при одинаковом старте. Значение k определяет, насколько быстро линия поднимается вверх.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положительный k, тем круче наклон. Меньший k даёт более пологую прямую.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коэффициенты k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k не равны, прямые обязательно пересекутся в одной точке. Это означает, что у двух линейных зависимостей есть единственное общее решение.
</a:t>
            </a:r>
            <a:endParaRPr lang="en-US" sz="1068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показывает, при каком значении x обе функции дают одинаковый результат. На графике это место, где линии встречаются и меняют порядок.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y=x+2 и y=-2x+5 пересекаются, потому что их наклоны различны. Одна прямая поднимается, а другая идёт вниз.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точку пересечения двух прямых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y=2x+1 и y=-x+10. Сначала приравнивают правые части, затем находят x, после чего подставляют значение в одно из уравнений.
</a:t>
            </a:r>
            <a:endParaRPr lang="en-US" sz="9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коэффициента b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y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показывает, где прямая пересекает ось y. Это значение равно ординате точки графика при x=0, поэтому сразу видно начальное положение линии на плоскости.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вверх и вниз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увеличивается, прямая поднимается выше, не меняя наклона. Если b уменьшается, график опускается ниже. Так легко сравнивать две параллельные прямые по их положению.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b, можно быстро построить график по одной точке на оси y и ещё одной любой точке. Это помогает не только рисовать прямые, но и понимать их взаимное расположение.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углового коэффициента линейной функции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угла наклона у разных прямых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все три прямые растут, но делают это с разной скоростью. Чем больше положительный коэффициент k, тем круче подъём линии.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k определяет наклон прямой: при большем k линия поднимается быстрее, при меньшем — медленнее. Это удобно для сравнения графиков.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коэффициент k. Если он одинаковый у двух уравнений, обе прямые идут под одним углом к оси x.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b. Разные свободные члены означают, что прямые сдвинуты вверх или вниз, поэтому у них нет общей точки.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это часто похоже на два тарифа с одинаковым изменением, но разной начальной платой. Графики остаются на постоянном расстоянии друг от друга.
</a:t>
            </a:r>
            <a:endParaRPr lang="en-US" sz="11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линейных функций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 проверки правила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коэффициенты k и b, чтобы быстро определить взаимное расположение прямых.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k при разных b даёт параллельные прямые, одинаковые k и b — совпадающие, разные k — пересекающиеся.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b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делать вывод по свободному члену b, не сравнив коэффициент k. Но именно k отвечает за наклон прямой и часто определяет результат.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разные b с пересечением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b не означают, что прямые обязательно пересекутся. Если k одинаковы, линии будут параллельными, а значит, не имеют общих точек.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разные k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k различны, прямые обязательно пересекаются в одной точке. Поэтому сначала нужно проверять наклон, а уже потом смотреть на положение графиков по оси y.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 графиков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взаимного расположения графиков
</a:t>
            </a:r>
            <a:endParaRPr lang="en-US" sz="210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 k и b помогает быстро определить, совпадают ли прямые, параллельны они или пересекаются.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396" y="1487825"/>
            <a:ext cx="2263809" cy="19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0157" y="1515350"/>
            <a:ext cx="2263286" cy="18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функции в реальных задачах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тарифа на одну поездку
</a:t>
            </a:r>
            <a:pPr algn="ctr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два тарифных плана такси: у каждого есть фиксированная плата и одинаковая цена за километр. Их графики будут параллельными, если меняется только начальный взнос. Точка пересечения появится лишь тогда, когда оба варианта дадут одинаковую стоимость при одном расстоянии.
</a:t>
            </a:r>
            <a:endParaRPr lang="en-US" sz="8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время в пути
</a:t>
            </a:r>
            <a:pPr algn="ctr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человека идут с постоянной скоростью, их расстояние от старта можно описать линейными функциями. Пересечение графиков показывает момент, когда они окажутся на одном расстоянии, а параллельность — что отрыв между ними не меняется.
</a:t>
            </a:r>
            <a:endParaRPr lang="en-US" sz="9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для графиков линейных функций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трёх случаев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взаимного расположения прямых сводятся к трём основным случаям. Достаточно сравнить коэффициенты k и свободные члены b.
</a:t>
            </a:r>
            <a:endParaRPr lang="en-US" sz="117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k и b означают совпадение, равные k при разных b — параллельность, разные k — пересечение в одной точке.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графиков линейных функций определяется двумя числами: k и b. Сравнив их, можно сразу понять, совпадают ли прямые, параллельны они или пересекаются, и уверенно решать задачи по теме.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2026-05-29T09:56:44Z</dcterms:created>
  <dcterms:modified xsi:type="dcterms:W3CDTF">2026-05-29T09:56:44Z</dcterms:modified>
</cp:coreProperties>
</file>