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gone to и has been to/in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разницу в Present Perfect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точно говорить о перемещении, опыте и текущем положении человека. Важно не только действие, но и его результат сейчас — именно поэтому ученики часто путают значения.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8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 has gone to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уехал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gone to показывает, что человек отправился в место назначения и сейчас его нет рядом. В момент речи он либо в пути, либо уже там, но ещё не вернулся.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отсутствует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подчёркивает именно отсутствие человека здесь и сейчас. Поэтому она особенно подходит, когда нужно ответить на вопрос, где он находится в данный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631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сочетания has gone to school, has gone to the park, has gone to London. Во всех случаях смысл один: человек ушёл, и его нет в привычном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 has been to и has been in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been in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подчёркивает нахождение внутри места, здания или страны, а также длительность пребывания. Часто рядом стоят слова for или since, которые уточняют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been to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говорит о посещении места и возвращении назад. Она показывает опыт: человек уже побывал там, поэтому можно сказать, что визит состоялся и завершился.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been to Paris, has been to the cinema, has been in Paris for two days, has been in the classroom all morning — все примеры показывают разный смысл пребывания.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7118"/>
            <a:ext cx="4037700" cy="2060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отличаются не временем действия, а тем, что важно в настоящем: отсутствие, опыт посещения или пребывание внутри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ключевым становится не само движение, а результат: где человек сейчас и завершено ли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Present Perfect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формы чаще всего появляются в повседневных ситуациях: дорога в школу, визит в магазин, поездка к друзьям, разговор о том, где человек находится.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обычные места и короткие перемещения, поэтому примеры из быта лучше всего помогают запомнить правило.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Present Perfect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формы встречаются чаще всего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положении человека сейчас и на результате действия.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предложений в Present Perfect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добавляется not: has not gone to, has not been to, has not been in. Так можно показать, что действие не произошло или опыт отсутствует.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строится так: subject + has/have + gone/been + to/in + place. Она помогает без ошибок описывать поездки, посещения и пребывание, не смешивая разные значения форм.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Has или Have: Has she gone to…? Has he been to…? Такая форма удобна, когда нужно уточнить место, опыт или длительность пребывания.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ответе повторяется только вспомогательный глагол: Yes, she has. No, she hasn’t. Это делает речь естественной и помогает быстро отвечать на вопросы в диалоге.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188" y="1319944"/>
            <a:ext cx="154422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помогают выбрать форму
</a:t>
            </a:r>
            <a:endParaRPr lang="en-US" sz="2723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Just, now, already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связывают с has gone to, потому что действие произошло совсем недавно или его результат виден прямо сейчас: человек ушёл и ещё не вернулся.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Ever, never, before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 has been to, когда речь идёт об опыте посещения. Они помогают спросить, был ли человек где-то раньше, даже если сейчас его там нет.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Twice, many times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показывают повторяемость. Они особенно хорошо сочетаются с has been to, потому что подчёркивают не один визит, а накопленный опыт нескольких посещений.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Since, for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встречаются с has been in, потому что важна длительность пребывания. Они помогают показать, как долго человек находится внутри места или живёт там.
</a:t>
            </a:r>
            <a:endParaRPr lang="en-US" sz="12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878" y="1124025"/>
            <a:ext cx="300274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значение формы связано с ситуацией и временем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меняется в зависимости от смысла: отсутствие, завершённый визит или пребывание внутри места. Именно это нужно замечать в 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Present Perfect из учебного материала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переводом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 цели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собирает рюкзак и идёт to school. Здесь to показывает движение к месту назначения, как стрелка на карте. Мы видим не остановку, а путь к цели и направление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помещения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уже сидят in the classroom и ждут звонка. Предлог in показывает, что человек находится внутри комнаты, здания или другого пространства. Важен не путь, а само положение внутри.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стране или городе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может поехать to Japan, а потом рассказать, что теперь они находятся in Italy или in London. В первом случае речь о направлении, во втором — о месте пребывания. Так предлоги помогают точно описывать поездки.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to и in: направление и место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Человек находится там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has been in, подчёркивают пребывание внутри места или его длительность. Речь идёт о состоянии, которое продолжается до настоящего времени, а не только о прошлом визите.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Действие уже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событие случается в прошлом, но его результат важен сейчас. Именно поэтому Present Perfect помогает говорить не только о прошлом, но и о том, что это меняет в настоящем.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Человек уехал или уже был там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has gone to, он сейчас отсутствует. Если кто-то has been to, он уже посетил место и вернулся. В обоих случаях важен итог для настоящего момента.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Present Perfect связывает прошлое и настоящее
</a:t>
            </a:r>
            <a:endParaRPr lang="en-US" sz="2737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сложнее всего различать смысл действия и положение человека в настоящем. Особенно часто ошибаются, когда выбирают форму по слову-подсказке, а не по 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сбой связан с выбором has been to вместо has gone to. Значит, сначала нужно проверить, вернулся ли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типичным ошибкам в упражнениях по теме Present Perfect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 на практике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про отсутствие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hasn’t gone to показывает, что человек не ушёл туда или ещё не добрался. Эта модель удобна, когда нужно сказать, что его сейчас нет в указанном месте.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про опыт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hasn’t been to означает, что человек никогда не был в этом месте раньше. Здесь важно не текущее положение, а отсутствие опыта посещения в прошлом.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has и have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начинаются с Has или Have, чтобы уточнить факт, опыт или длительность. Например: Has Tom been to London? Have they gone to the gym? Has she been in the classroom all day?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перед выбором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нужную форму по смыслу и положению человека в настоящем моменте.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для запоминания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уже бывал там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 has been to the library many times, so he knows where the dictionaries are. Здесь важен не путь, а опыт посещения, который помогает ему ориентироваться в здании.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2574" y="1677013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 ушла в библиотеку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Anna has gone to the library, so she is not at home now. Эта фраза показывает движение и текущее отсутствие человека: он уже ушёл, и его нельзя найти дома.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ситуации помогают увидеть разницу между отсутствием, опытом и пребыванием внутри места.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легко различать по результату: человек ушёл, уже был где-то или остаётся внутри места некоторое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урока по теме Present Perfect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школьные примеры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has been to особенно часто встречается с числительными и словами ever, never, before. Они помогают показать не один визит, а накопленный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посещений, тем сильнее акцент на опыте. Это помогает отличить его от формы, которая описывает текущее отсутствие.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употребления has been to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 место уже было посещено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помогают различать отсутствие, опыт и пребывание внутри места.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удобны тем, что каждая отвечает за свой смысл: уехал, уже был или находится внутри. Это ускоряет выбор правильного варианта в 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правило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не путать has gone to и has been to/in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смотри на результат: человек уехал и отсутствует, уже вернулся после визита или остаётся внутри места. Тогда правильная форма находится намного быстрее.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2026-05-31T05:36:19Z</dcterms:created>
  <dcterms:modified xsi:type="dcterms:W3CDTF">2026-05-31T05:36:19Z</dcterms:modified>
</cp:coreProperties>
</file>