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круговорот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связано: рождается, растёт и снова помогает новому началу.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круг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тепло и энергию, растения создают пищу, а животные и почва возвращают вещества в общий природный круг. Ничто не пропадает зря — всё кому-то пригодится позже.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помощник всей жизни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согревает Землю и помогает ей не остывать. Благодаря теплу растения могут расти, а животные и люди получают условия для жизни каждый день.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света зелёные листья не могли бы работать как надо. Солнце запускает важные процессы в растениях, чтобы появились стебли, цветы, плоды и семена.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от Солнца не остаётся только в небе. Она переходит к растениям, а затем к животным и другим живым существам, связывая всю природу в один круг.
</a:t>
            </a:r>
            <a:endParaRPr lang="en-US" sz="10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делают пищу сами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нужные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получают свет, воду и углекислый газ из воздуха. Эти части растения соединяют особым способом, чтобы начать приготовление пищи для собственного роста.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листьев образуется сахар — важное питание для растения. Он помогает ему становиться крепче, выпускать новые листья и накапливать силы для жизни.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имеет имя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приготовление пищи называется фотосинтезом. Сложное слово, но смысл простой: растение само делает себе еду и работает как маленькая зелёная фабрика.
</a:t>
            </a:r>
            <a:endParaRPr lang="en-US" sz="936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становятся началом пищевой цепочки. Ими питаются насекомые, травоядные животные и даже другие живые организмы, которые зависят от зелёного мира.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получают энергию от растений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 лугу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быстро грызёт свежую траву и потом так же быстро скачет дальше. В его еде спрятана энергия, которая помогает ему убегать от опасности и расти. Луг кажется тихим, но на самом деле там постоянно идёт поиск пищи.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 олень в зелёном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спокойно жует сочную траву, а олень выбирает листья и молодые побеги. Оба получают силу не только для движения, но и для жизни в своём месте природы. За ними тянется вся зелёная история растений.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удерживает равновесие в природе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охотится на мелких животных и помогает сдерживать их число. Так она не даёт одному виду стать слишком многочисленным и нарушить природное равновесие.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ночью и ловко находит добычу в темноте. Её работа помогает поддерживать порядок среди грызунов и делает лес более устойчивым.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выбирает слабую или больную добычу, поэтому в природе остаётся больше места для сильных и здоровых животных. Он важен для живого баланса.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 кружит высоко в небе и следит за движением добычи. Его острый взгляд и быстрая атака помогают природе не превращаться в хаос.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помогают растениям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разносят пыльцу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перелетают с цветка на цветок и переносят пыльцу. Без их работы многим растениям было бы трудно образовывать семена и плоды.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жуки тоже участвуют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бабочки и жуки садятся на цветы, они тоже могут переносить пыльцу. Маленькие крылышки заняты важным делом, даже если выглядят очень суетливыми.
</a:t>
            </a:r>
            <a:endParaRPr lang="en-US" sz="1217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рост начинается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семя попадает в подходящее место, появляется новое растение. Значит, маленькая помощь насекомых и птиц превращается в большой результат для всей природы.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уносят семена на новые места. Так растения могут поселяться далеко от своего «родного дома» и появляться там, где их раньше не было.
</a:t>
            </a:r>
            <a:endParaRPr lang="en-US" sz="12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корням, стеблям и листьям. Без неё растения не могут расти, а их зелёные части быстро теряют силы, словно забыли позавтракать.
</a:t>
            </a:r>
            <a:endParaRPr lang="en-US" sz="835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пьют воду каждый день. Она нужна им для движения, роста и нормальной работы организма, поэтому рядом с водой всегда кипит жизнь.
</a:t>
            </a:r>
            <a:endParaRPr lang="en-US" sz="791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не может жить без чистой воды. Она помогает нам оставаться здоровыми, а ещё нужна для приготовления пищи и ухода за домом.
</a:t>
            </a:r>
            <a:endParaRPr lang="en-US" sz="851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реки, озёра и влажная почва соединяют разные части природы. Вода путешествует и помогает жизни продолжаться в самых разных местах.
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крошечном количестве почвы скрывается целая невидимая команда. Она перерабатывает остатки растений и животных, делая землю плодородной для новых ростков.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Soil microbiology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грамм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здоровой почвы может содержать миллиарды бактерий и множество других микроскопических жителей.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разложение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уходят в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не лежат без дела. Их постепенно разбирают грибы, бактерии и мелкие почвенные жители, превращая сухой мусор в полезные вещества. Земля становится богаче, а рядом уже ждёт своё время новый росток.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корой, в мягкой почве и среди перегноя идёт важная работа. Черви рыхлят землю, грибы помогают разложению, а бактерии завершают процесс. Всё это кажется незаметным, но именно так природа готовит место для новой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семени появляется новое растение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попадает в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оказывается в почве или в подходящем месте после того, как его уронила птица, ветер или само растение. Теперь ему нужен покой и немного помощи от природы.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первый корешок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вода, тепло и воздух, семя просыпается. Сначала из него выходит маленький корешок, который закрепляет будущий росток и помогает ему находить влагу.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новый побег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корешка тянется стебелёк, а затем раскрываются первые листочки. Так начинает жить новое растение, которое со временем станет частью большого круговорота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кормят и защищают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жителей леса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Плоды, семена, орехи и молодые побеги служат пищей белкам, птицам и насекомым. Дерево словно делится своими запасами, чтобы лесные жители могли расти и быть активными.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ветках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густой кроне удобно прятаться от ветра и хищников. На ветках строят гнёзда птицы, а среди листьев и коры находят укрытие маленькие насекомые и другие лесные гости.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глубоко уходят в почву и не дают ей размываться дождём или сдуваться ветром. Благодаря им склоны и берега остаются крепче и устойчивее.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очищают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воздуху становиться чище, а ещё дают тень и прохладу в жаркий день. Под деревом легче дышать и людям, и животным, и маленьким лесным обитателям.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лесные жители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тянутся к свету, наполняют воздух свежестью и дают пищу многим обитателям. Без них лес был бы тихим и пустым, как забытая полка.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ищут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находят в лесу ягоды, листья, семена и насекомых. Каждый вид питается по-своему, поэтому в одном лесу могут жить самые разные соседи.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труженики разлагают опавшие листья и остатки живых существ. Их работа незаметна, но именно она помогает почве снова стать богатой и живой.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живут в кронах, другие — в траве, третьи — под землёй. Лес держится на множестве соседей, и каждый из них выполняет свою важную задачу.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нужен в природе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травоядных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едят листья, траву, плоды и семена. Вместе с пищей они получают силу для движения, роста и повседневной жизни.
</a:t>
            </a:r>
            <a:endParaRPr lang="en-US" sz="87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сохраняют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другими животными и не дают отдельным видам размножаться слишком сильно. Так в природе сохраняется порядок, а у каждого вида остаётся своё место.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солнечного света. Он согревает Землю и помогает растениям создавать пищу, без которой не смогут жить многие другие обитатели природы.
</a:t>
            </a:r>
            <a:endParaRPr lang="en-US" sz="761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 возвращают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бактерии и почвенные жители разлагают остатки растений и животных. Полезные вещества возвращаются в землю, и круг начинается снова.
</a:t>
            </a:r>
            <a:endParaRPr lang="en-US" sz="8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тоже зависим от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 воздухом, пьёт воду и ест то, что даёт природа. Без чистой воды, плодородной почвы и лесов жизнь людей стала бы намного труднее.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начинается с малого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дерево, не ломать ветки и не шуметь в гнёздах — простые дела, которые помогают живым существам. Маленькая доброта в природе всегда заметна.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важна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 и не загрязнять воду, растения и животные чувствуют себя безопаснее. Чистое место — это как аккуратная комната, где всем приятно жить.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людям, но и всему живому вокруг. Когда мы расходуем её бережно, природе легче продолжать свой круговорот без лишних 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чистом и грязном береге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берегу блестят капли, в воде отражаются камыши, а птицы спокойно ищут корм. Здесь легко заметить следы зверей и молодые растения, которым хватает чистой воды. Такой берег помогает жизни расти и не бояться.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где мусора слишком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лежат пластиковые бутылки, пакеты и осколки стекла. Вода стала мутной, а насекомым и птицам труднее найти безопасное место. Там, где мусор копится, природе приходится бороться за каждый клочок чистоты.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оставаться сильной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реки, озёра и ручьи остаются чистыми, растения получают влагу, а животные — безопасное место для жизни. Вода соединяет все части природы, как невидимая дорожка.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даёт растениям питание и удерживает в себе влагу. В ней живут маленькие помощники, которые делают землю мягкой, богатой и готовой к новому росту.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берегут гнёзда, норы и места отдыха животных, природа сохраняет своё равновесие. Спокойные соседи помогают круговороту жизни идти ровно и без лишних сбоев.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природе много разных растений, еда и укрытие находятся для большего числа животных. Разнообразие делает лес, луг и сад крепче, чем одинокая зелёная группа.
</a:t>
            </a:r>
            <a:endParaRPr lang="en-US" sz="12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по временам года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ветках набухают почки, появляются первые цветы и молодая трава. Насекомые снова начинают хлопотать, а птицы поют так громко, будто объявляют праздник всему лесу.
</a:t>
            </a:r>
            <a:endParaRPr lang="en-US" sz="746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наполняет всё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деревья стоят в густой зелени, вокруг много света и тепла. Бабочки, пчёлы и жуки заняты делами, а животные находят достаточно пищи и тени.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готовит природу к отдыху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тихо падают на землю. Плоды и семена созревают, чтобы однажды дать начало новым растениям. Природа будто собирает чемодан на зиму.
</a:t>
            </a:r>
            <a:endParaRPr lang="en-US" sz="76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бережёт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многие растения отдыхают под снегом, а животные меняют поведение и ищут укрытие. Кажется, что всё затихло, но жизнь не исчезает — она ждёт своего времени.
</a:t>
            </a:r>
            <a:endParaRPr lang="en-US" sz="787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великого круговорота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растения, животные, почва и вода не живут отдельно. Каждый участник помогает другому, поэтому природа похожа на большую дружную команду.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идёт по цепочке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создавать пищу. Затем эту пищу получают животные, а после разложения полезные вещества возвращаются в землю.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тоже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скромный червячок, крошечный жук или тонкий росток выполняют свою работу. В природе не бывает лишних помощников.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не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вещества снова попадают в почву, начинается новый рост растений. Так природа не стоит на месте, а постоянно обновляется и остаётся живой.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продолжается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круговорот жизни соединяет всё живое на Земле. Когда мы бережём природу, этот круг остаётся крепким, а наша планета — зелёной, чистой и полной новых начал.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2026-05-26T03:21:03Z</dcterms:created>
  <dcterms:modified xsi:type="dcterms:W3CDTF">2026-05-26T03:21:03Z</dcterms:modified>
</cp:coreProperties>
</file>