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целина»: роман о коллективизации и судьбе деревни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коллективизации, увиденная через жизнь донского хутора и судьбы людей.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деревня в начале 1930-х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сплошной коллективизации сельский мир оказался под давлением власти, страха и хозяйственного перелома. Именно этот исторический кризис определяет конфликты, нравственный выбор и трагическую напряженность романа Шолохова.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Публикуется первая книга «Поднятой целины». Роман сразу связывает коллективизацию с повседневной жизнью донской деревни и с драмой человеческих решений.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вторая книга. Долгая творческая история подчеркивает стремление показать коллективизацию не как схему, а как живой и противоречивый процесс.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1930–1950-е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продолжает работу над произведением, возвращаясь к материалу эпохи и углубляя изображение характеров, конфликтов и последствий исторического перелома.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и история создания романа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старого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Гремячий Лог обобщает черты донского хутора: казачьи традиции, замкнутый быт, бедность и осторожное отношение к переменам. Пространство воспринимается как замкнутый сельский мир.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надлома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дороги, избы и сходы создают ощущение исторического перехода. Старый порядок еще виден, но уже теряет устойчивость под давлением новой власти и идеологии.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Гремячий Лог как художественная модель деревни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силы в романе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группы, а разные способы реагировать на перемены: от надежды до страха и сопротивления.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вокруг борьбы за будущее деревни, где социальная позиция тесно связана с мировоззрением и доверием к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роли персонажных групп в романе М. А. Шолохова «Поднятая целина».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 Давыдов: образ партийного организатора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 Давыдов — бывший рабочий, приехавший в хутор организовывать колхоз. Он действует дисциплинированно, опирается на партийную веру и убежден, что преобразования необходимо проводить последовательно.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раскрывается в столкновении с крестьянской настороженностью. На практике Давыдов сталкивается не только с сопротивлением людей, но и со сложностью самого деревенского уклада.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 роли организатора важно не только убеждение, но и способность понимать цену решений. Поэтому герой оказывается в центре нравственно и исторически напряженной ситуации.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Нагульнов и Разметнов как два типа советского деятеля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Нагульнов олицетворяет предельную революционную жесткость. Для него сомнение почти равно слабости, а насилие кажется допустимым средством ради будущего.
</a:t>
            </a:r>
            <a:endParaRPr lang="en-US" sz="118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Разметнов, напротив, постоянно чувствует меру человеческой боли. Он способен сомневаться в оправданности жестких действий и внимательнее относится к отдельной судьбе.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различие особенно заметно в отношении к крестьянам и к самому понятию справедливости. Оба служат новой власти, но понимают долг по-разному.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показывает, что даже внутри одного лагеря нет единого ответа на вопрос, какими средствами можно менять деревню и где проходит граница допустимого.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роль в конфликте
</a:t>
            </a:r>
            <a:endParaRPr lang="en-US" sz="2078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романе разные герои воплощают не только классовые позиции, но и разные нравственные установки.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выстраивают конфликт как столкновение взглядов, характеров и способов отвечать на исторический перелом.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«Поднятая целина».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коллективизация в сюжете романа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в Гремячем Логе и переход от убеждения к принуждению.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Кулацкое сопротивление и подпольная борьба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собраний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коллективизации пытаются помешать открытой агитации: перебивают выступления, подогревают недоверие и переводят спор о хозяйстве в конфликт страха и слухов.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сеть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рождается не только в прямых столкновениях, но и в тайных действиях. Герои сталкиваются с подпольными связями, где решение принимается без публичного спора.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Саботаж и 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активное противодействие новой власти: порчу дел, угрозы, убийства и попытки разрушить порядок изнутри. Это усиливает драматизм и чувство нестабильности.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сопротивления — разобщение людей. Недоверие делает хутор уязвимым, а коллективизация превращается не только в хозяйственную, но и в психологическую борьбу.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деревни как источник трагедии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как исторический перелом входит в повседневность через пустые амбары, тяжёлую работу, холодные дороги и бедность дворов. Эти подробности делают коллективизацию ощутимой как физическое испытание.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семей, изношенная одежда, нехватка хлеба и постоянная тревога за завтрашний день превращают бытовую сцену в знак общей беды. Частная жизнь в романе не отделена от политики и первой страдает от неё.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центры романа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роман строится на пересечении политики, быта и внутреннего мира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приходится на коллективизацию: именно она задаёт конфликт, определяет поведение героев и связывает исторический процесс с нравственной ценой перемен.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А. Шолохова «Поднятая целина»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художественная манера Шолохова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передаёт живую донскую среду: просторечие, пословицы, резкие реплики и бытовые обороты делают диалоги убедительными и исторически точными.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сочетает широкое эпическое изображение с сатирическими деталями, поэтому даже острые сцены сохраняют наблюдательность и внутреннюю сложность.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усиливает эффект достоверности: за внешней грубостью проступают страх, сомнение, упрямство и человеческая уязвимость.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и ее отражение в романе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события 1930-х годов преобразуются в художественные конфликты и судьбы персонажей.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романе не подаётся отвлечённо: каждое явление проявляется через конкретные действия, потери и напряжение в жизни героев.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1930-х годов; роман М. А. Шолохова «Поднятая целина»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А. Шолохова «Поднятая целина»: от убеждённости к внутреннему испытанию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и трагическое в романе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сцены, нелепые собрания и грубоватые споры не разряжают напряжение, а подчёркивают, насколько хаотично и болезненно меняется деревенский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возникает внезапно: за бытовой несуразностью следуют страх, убийства, разорение и разрушение привычных человеческих связей, что усиливает драматизм повествования.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 помогает Шолохову показать абсурдность бюрократических решений и человеческой суеты, не скрывая при этом реальную жестокость происходящего.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контраст смешного и страшного создаёт объёмный образ коллективизации: она выглядит одновременно исторически значимой, болезненной и внутренне противоречивой.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хуторская жизнь после создания колхоза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хозяйственных сдвигов, роман фиксирует изменение отношений между соседями, родственниками и односельчанами.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контроля не приносит устойчивого порядка: вместе с организацией труда усиливаются напряжение, недоверие и социальная неустойчивость.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динамике событий в романе М. А. Шолохова «Поднятая целина»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читается как летопись эпохи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охват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следует за коллективизацией от первых агитационных шагов до закрепления нового уклада. Он показывает не эпизод, а целый исторический процесс.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приметы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сохранены страх, разговорная речь эпохи, модели поведения и способы выживания. Благодаря этому роман воспринимается как подлинное свидетельство своего 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и споры вокруг романа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ценится за масштаб изображения, яркие характеры и умение передать исторический перелом через судьбы конкретных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вызывает соотношение художественной правды и идеологической задачи: читатели по-разному оценивают изображение насильственных методов преобразований.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дискуссии, роман остаётся важным школьным текстом, потому что помогает понять цену общественных перемен и сложность исторического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как книга о цене перемен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коллективизацию как испытание для семьи, труда и совести. В этом и состоит сила романа: он заставляет увидеть за историей конкретную человеческую судьбу.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2026-05-23T15:09:48Z</dcterms:created>
  <dcterms:modified xsi:type="dcterms:W3CDTF">2026-05-23T15:09:48Z</dcterms:modified>
</cp:coreProperties>
</file>