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перелом на советско-германском фронте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1942–1943 годах стратегическая инициатива перешла к СССР: Сталинград, Кавказ, Курск и наступление 1943 года.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на фронте к лету 1942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лету 1942 года Германия сохраняла боеспособную армию и удерживала значительную часть советской территории, но ее войска были растянуты. СССР завершил эвакуацию промышленности на Урал, в Сибирь и Поволжье и к 1943 году восстановил массовый выпуск вооружений; решающим стал тыл, железные дороги и снабжение.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1942–1943 годы стали решающими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Германия стремилась к быстрому успеху на юге СССР: рассчитывала захватить нефтяные районы Кавказа и перерезать волжские коммуникации. Но наступление натолкнулось на сопротивление и срыв замыслов.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командование смогло стабилизировать линию фронта, нарастить резервы и заметно улучшить управление войсками. Росло качество планирования, усиливалась артиллерия и танковые соединения.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положение Германии ухудшалось: росли потери, возникали трудности с топливом, а зависимость от союзников увеличивалась. В результате СССР постепенно перехватывал темп и инициативу в крупных операциях.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город, который стал символом перелома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за Волгу и промышленный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продолжалась с 17 июля 1942 года по 2 февраля 1943 года и стала одним из крупнейших и самых жестоких сражений Второй мировой войны. Город был важен как промышленный центр и узел коммуникаций на Волге.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бои и оборона кварталов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«одного прорыва» война шла за конкретные дома, кварталы и рубежи. Переправа через Волгу и борьба в городских развалинах сделали Сталинград наглядным воплощением коренного перелома — перехода к длительному, систематическому успеху советских войск.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Сталинградской битвы в цифрах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битвы — с 17 июля 1942 по 2 февраля 1943 года — составила 199 дней, что подчеркивает затяжной характер противостояния.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масштабов окружения и потерь видно: операция «Уран» привела не к локальной победе, а к стратегическому обескровливанию крупной группировки.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Сталинградской битвы: 17.07.1942–02.02.1943; численность окруженной 6-й армии Паулюса и число пленных — по данным, указанным в исходном описании.
</a:t>
            </a:r>
            <a:endParaRPr lang="en-US" sz="6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«Уран» и окружение армии Паулюса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операции: от ударов по флангам к замыканию кольца и блокированию снабжения по воздуху (по описанию в заданном материале).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Военно-политическое значение победы под Сталинградом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под Сталинградом разрушила представление о «непобедимости» вермахта и стала крупнейшим моральным ударом по нацистской Германии. Гибель и окружение крупной группировки подорвали веру в быстрый успех.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потеряла не только большую армию, но и значительную часть опытных офицеров, техники и управленческой инициативы на южном участке фронта. В результате ухудшались возможности для новых наступательных решений.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СССР это была победа с сильным политическим эффектом: усилился международный авторитет страны и укрепилась вера общества в окончательный разгром нацистской Германии. Фронт и тыл почувствовали перелом в реальных результатах.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Сталинград подтвердил, что стратегическая инициатива может устойчиво переходить к СССР, если сочетать планирование, снабжение и решительные действия. Это создало предпосылки для дальнейших крупных операций 1943 года.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Кавказ и срыв нефтяного плана Германии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1942 года германское командование стремилось выйти к нефтяным районам Кавказа: ключевыми целями считались Майкоп, Грозный и Баку. От успеха ожидали резкого усиления топливной базы для продолжения войны.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растянулось, а советские войска удерживали важные перевалы и не позволили противнику прочно закрепиться в ключевых районах. Это снижало темп продвижения и увеличивало потери на трудных участках.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кавказского направления лишил Германию надежды на серьезное пополнение топливных ресурсов. Поскольку война зависела от снабжения, нехватка горючего постепенно ограничивала возможности для крупных маневров и наступлений.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227" y="1467950"/>
            <a:ext cx="479554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Германия к началу 1943 года: сравнение ресурсов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ключевых факторов, влияющих на способность вести войну в 1943 году: промышленность, топливо, людские резервы и общий вывод для «длительной войны».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ресурсах становился решающим: СССР наращивал способность производить вооружение, а Германия сталкивалась с топливными ограничениями и снижением людского потенциала.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исходному описанию (прямые формулировки о восстановлении, выпуске и дефиците; точные количественные показатели не приведены).
</a:t>
            </a:r>
            <a:endParaRPr lang="en-US" sz="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стратегической инициативы к Красной армии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операций глубже линии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1943 году Красная армия чаще переходила от обороны к крупным наступлениям, заранее увязывая несколько связанных операций. Командование учитывало глубину немецкой обороны и необходимость сохранять темп продвижения.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Улучшенные связь и управление фронтами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Повышалась управляемость войск: надежнее работала связь, четче выстраивались задачи для фронтов. Это помогало ускорять принятие решений и быстрее реагировать на изменения на поле боя.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Скоординированное взаимодействие пехоты, танков и авиации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обеспечивало тесное взаимодействие родов войск. Пехота удерживала захваченные рубежи, танки развивали прорыв, авиация поддерживала действия, а артиллерия усиливала ударную мощь.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Темповое использование резервов и артиллерии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командование использовало резервы так, чтобы наращивать усилие в решающий момент. Артиллерия применялась для изматывания противника, а дальнейшие действия строились с опорой на результаты разведки.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битва: как «Цитадель» упёрлась в глубоко эшелонированную оборону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Танки, минные поля и эшелоны: столкновение техники и планирования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наступление под кодовым названием «Цитадель» встретило противотанковые рубежи, инженерные заграждения и эшелонированную оборону. Танковые бои шли не как единичный эпизод, а как серия изматывающих попыток прорваться и остановок, которые рождались из заранее подготовленного огня и позиций.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фронта: линия, превращённая в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1943 года Курская дуга стала полем, где местность «работала» против наступающего. Одна и та же территория давала разные линии обороны: от переднего края до глубины. На картах и схемах хорошо читается форма дуги и характер распределения огневых средств.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дуга: соотношение сил и результаты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построена как сравнение возможностей сторон: сильный немецкий удар наткнулся на эшелонированную оборону, а советские войска сохранили резервы для ответного наступления.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не «ничье», а блокирование прорыва: немецкая группировка утратила темп, тогда как Красная армия использовала глубину обороны и манёвр резервов.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индексация для учебной визуализации по итогам Курской битвы (без подстановки точных статистик). Дата обращения: 12.05.2026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Курская битва закрепила коренной перелом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логическую цепочку действий и последствий на Курской дуге (на основе общеизвестного описания хода кампании 1943 года).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СССР, промышленность и ленд-лиз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дополнял возможности СССР: поставлялись автомобили, продовольствие, радиостанции, цветные металлы и стратегические материалы. Это помогало поддерживать связь, логистику и темпы боевой работы.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заводов в 1941–1942 годах позволила сохранить ключевые мощности и запустить выпуск на востоке страны, прежде всего в восточных районах. Это уменьшало риск срыва снабжения фронта.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1943 году промышленность наращивала производство танков, артиллерии и штурмовиков, а также обеспечивала ремонт и пополнение потерь. Фронт получал технику более стабильно, чем прежде.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941" y="1681875"/>
            <a:ext cx="2645318" cy="20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коренного перелома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наступательные кампании 1942–1943 годов: цель, участники и итог. В финальной строке отражён общий смысл коренного перелома — утрата Германией стратегической инициативы и переход Красной армии к последовательному наступлению.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побед показывает закономерность перелома: от обороны, опирающейся на глубину и резервы, Красная армия переходит к планомерному освобождению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и справочным материалам о кампании 1942–1943 годов (без включения спорных численных параметров).
</a:t>
            </a:r>
            <a:endParaRPr lang="en-US" sz="6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 международные последствия перелома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победе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1942–1943 годов усилили веру в освобождение оккупированных территорий. Для людей на «фронте и в тылу» это означало: жертвы получают стратегический смысл, а инициатива возвращается к СССР.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СССР за 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антигитлеровской коалиции СССР воспринимался как главная сухопутная сила, способная удерживать давление и организовывать крупные наступления. Это повышало политический вес страны на международной арене.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веры в наступательные возможности вермахта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на Востоке осложнили положение Германии и укрепили сомнения у её союзников. Понимание того, что «быстрого результата» не будет, влияло на ожидания и планирование дальнейших действий.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стратегии и управления войсками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показал: преимущество получает тот, кто связывает оборону, разведку, производство и резервы в единую систему. Это меняло подходы к планированию операций обеих сторон, но на стороне СССР эффект стал устойчивее.
</a:t>
            </a:r>
            <a:endParaRPr lang="en-US" sz="7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военном искусстве Красной армии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1943 году обеспечивался массированием артиллерии и опорой на разведданные. Командиры точнее выбирали цели, а огневые средства работали согласованно с планом манёвра.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развивала взаимодействие пехоты, танков и авиации, а также училась «ломать темп» противника в глубокой обороне. Это позволяло не только сдерживать, но и подготавливать контрудар.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особенностью стала способность проводить несколько связанных операций без длительных пауз. Поддерживалась непрерывность действий: войска закрепляли достигнутое и разворачивали успех на новой линии.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Германия теряла инициативу в 1942–1943 годах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спад между ключевыми периодами отражает, как после крупных потерь снижается способность к повторному наступлению на всех направлениях.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обороне — следствие не одного сражения, а цепочки потерь группировок и нехватки ресурсов, что ограничивало выбор немецкого командования.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визуализация: индекс уровня наступательной активности по этапам кампании 1942–1943 годов (без подстановки точных численных оценок). Дата обращения: 12.05.2026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1943 году коренной перелом проявился как система: победы на фронте подкреплялись ростом производственной базы и накоплением боевого опыта, обеспечивая переход к освобождению территорий.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периодизации Великой Отечественной войны в учебных и справочных курсах (1943 год как рубеж закрепления инициативы СССР).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стало ясно, что стратегическая инициатива всё чаще переходит к антигитлеровской коалиции и её наземной силе — СССР.
</a:t>
            </a:r>
            <a:endParaRPr lang="en-US" sz="1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завершил переход от «обороны» к систематическому наступлению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перелом сложился из побед под Сталинградом, на Кавказе и под Курском, а также из роста советской промышленной и военной мощи. Германия утратила инициативу и надежду на быстрый исход войны на Востоке, а СССР получил возможность освобождать территорию шаг за шагом и вести разгром в Европе.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2026-05-12T23:12:58Z</dcterms:created>
  <dcterms:modified xsi:type="dcterms:W3CDTF">2026-05-12T23:12:58Z</dcterms:modified>
</cp:coreProperties>
</file>