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вегетативных органов цветковых растений в разных условиях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среда влияет на строение и функции корня, стебля и листа?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и их вегетативные органы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— самая разнообразная группа живых организмов. Корень закрепляет растение и снабжает его питанием, стебель поддерживает органы и переносит вещества, а лист обеспечивает фотосинтез и газообмен, помогая выживать в разных условиях.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Корень: функции и разнообразие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фиксирует растение в почве и всасывает необходимую воду с минералами. Его строение позволяет обеспечивать устойчивость и питание даже в непростых условиях.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корневых систем и их видоизменения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могут иметь стержневую или мочковатую систему корней. Некоторые корни преобразованы в запасные органы, например, у моркови запасаются питательные вещества.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Стебель: функции и адаптация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удерживает листья и соцветия, обеспечивая их поддержкой и транспортом воды, питательных веществ и органических соединений.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стебли часто мясистые и накапливают влагу, а у водных растений они гибкие и содержат воздушные пространства для подвижности и плавучести.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Лист: строение и роль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выполняет фотосинтез и регулирует газообмен через устьица. Его форма и размер зависят от уровня освещённости и влажности.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засушливых растений листья могут быть узкими или преобразованы в колючки для снижения испарения, а у водных — широкие и тонкие, способствующие поглощению света.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адаптации вегетативных органов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площади и формы листьев помогают контролировать испарение и солнечное излучение для выживания.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кутикулы и развитие специализированных тканей обеспечивают защиту от потери воды и вредных факторов.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могут становиться жёсткими или сочными, чтобы экономить воду или запасать её в неблагоприятных условиях.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Ксерофиты: растения сухих районов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ксерофитов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и мощная корневая система позволяет добывать воду из глубоких слоёв почвы даже в засуху. Это важное приспособление для выживания.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и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ксерофитов толстые мясистые стебли накапливают влагу, а листья часто редуцированы до колючек — для минимизации потерь воды через испарение.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Плотная, блестящая кутикула и восковой налёт улучшают сохранение влаги и защищают растения от излишнего солнечного излучения.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вегетативных органов ксерофитов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кутикулярная прослойка и специальные водоносные ткани у ксерофитов сводят к минимуму потерю воды в засушливых условиях.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маленькие или отсутствуют, корни глубокие и разветвлённые, а также есть дополнительные структуры, как волоски или восковой налёт для защиты.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влажных мест обитания (гидрофиты)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и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гидрофитов корни слабо развиты или отсутствуют, стебли длинные, гибкие, с воздушными полостями, что облегчает движение и удержание растения на воде.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плавучесть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крупные или рассечённые, часто тонкие и прозрачные, с устьицами сверху для эффективного газообмена и поддержания плавучести.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3450" y="392944"/>
            <a:ext cx="4396200" cy="4357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3215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вегетативных органов гидрофитов
</a:t>
            </a:r>
            <a:endParaRPr lang="en-US" sz="16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гидрофитов часто погружены в воду или плавают на поверхности, устьица расположены только сверху для оптимального газообмена.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рыхлые с воздушными камерами, служащие для плавучести, а корни часто лишь закрепляют растение, не участвуя в активном питании.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тенистых лесов (мезофиты)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— символ леса и стабильности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обладает мощной корневой системой, которая надежно закрепляет дерево в почве. Его широкие листья с густой сетью жилок эффективно захватывают рассеянный свет в тенистых лесах, обеспечивая качественный фотосинтез.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 — источник тени и прохлады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 характерна своими средних размеров листьями и гибким стеблем, что позволяет ей выживать в умеренно влажных лесах. Эти особенности способствуют поддержанию активности жизненных процессов в ограниченном солнечном свете.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и лесные злаки — обитатели тенистых почв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растения, такие как ландыш и лесные злаки, имеют листья среднего размера, которые адаптированы к слабому освещению. Их корни располагаются в верхних слоях почвы, где они активно поглощают влагу и питательные вещества.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86221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63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вегетативных органов мезофитов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эффективный фотосинтез благодаря большой поверхности, часто с глянцевой поверхностью для оптимального поглощения света.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Разветвлённая корневая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Располагается преимущественно в верхних почвенных слоях, что способствует лучшему поглощению воды и минералов.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средней жёсткости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листья на оптимальной высоте, обеспечивая их надежную опору и доступ к свету в условиях затенённого леса.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толщины кутикулы у разных типов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кутикулы играет ключевую роль в регуляции водного баланса растений и их приспособлении к климатическим условиям.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Ксерофиты имеют самую толстую кутикулу для предотвращения потери влаги, в то время как гидрофиты не нуждаются в значительном защитном слое.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вегетативных органов у экологических групп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морфологические особенности корней, стеблей и листьев у разных экологических групп растений.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вегетативных органов отражают адаптационные механизмы растений к специфическим условиям среды.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кактус в пустыне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имеет мясистый стебель, служащий для накопления значительных запасов влаги, что важно в условиях засухи. Листья трансформированы в колючки, минимизирующие испарение и защищающие растение.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кактуса распространяется широко или уходит глубоко в почву для максимального поглощения редкой влаги после дождей. Восковой налёт на поверхности снижает транспирацию и отражает избыточное солнечное излучение.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лотос в воде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листьев и черешков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характеризуется крупными, широкими листьями, плавучими за счёт воздухоносных полостей. Длинные гибкие черешки обеспечивают подъем листьев над водой и их движение с течением.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корневой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лотоса закреплены в иле, служат опорой растению и обеспечивают питание. Они прочно удерживают лотос на месте в водной среде с малодвижным грунтом.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дуб в лесу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корневая система дуба проникает глубоко и широко, обеспечивая устойчивость и доступ к воде на больших глубинах. Это помогает ему переживать сезонные колебания влажности.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крепкий и жесткий, поддерживает крупные листья с обширной площадью поверхности, которые эффективно захватывают свет в тенистом лесу, способствуя фотосинтезу и росту дерева.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адаптации вегетативных органов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растений, адаптивные механизмы
</a:t>
            </a:r>
            <a:endParaRPr lang="en-US" sz="1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о роли среды в формировании органов растений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тесно связаны с морфологией вегетативных органов — каждая часть адаптирована для оптимального выживания в конкретных условиях.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Ксерофиты развивают механизмы защиты от засухи, гидрофиты приспособлены к жизни в воде, а мезофиты ориентированы на умеренный климат и затенённость.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адаптации способствуют эффективной эксплуатации ресурсов среды, обеспечивая максимальную продуктивность и устойчивость растений.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структур и функций вегетативных органов отражает эволюционное влияние условий обитания на растительный мир.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адаптаций для выживания растений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вегетативных органов — результат эволюции, формируемой средой. Понимание этих адаптаций помогает оценить устойчивость и разнообразие растительной жизни на Земле.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2026-05-08T15:21:55Z</dcterms:created>
  <dcterms:modified xsi:type="dcterms:W3CDTF">2026-05-08T15:21:55Z</dcterms:modified>
</cp:coreProperties>
</file>