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 и находить итоговые смещения на плоскости.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 в геометрии: основные идеи и задачи
</a:t>
            </a:r>
            <a:endParaRPr lang="en-US" sz="246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направленным отрезком: у него есть начало, конец, длина и направление. Длина называется модулем. Нулевой вектор имеет длину 0 и не имеет направления. Равные векторы совпадают по модулю и направлению, даже если стоят в разных местах.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Вектор: направление, длина и базовые свойства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сложения векторов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соответствует последовательному действию: сначала выполняется одно перемещение, затем другое. Именно поэтому сумма показывает общее смещение точки после двух шагов.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 можно рассматривать как результат «склейки» перемещений: он соединяет начальную точку первого вектора с конечной точкой второго. Так на чертеже появляется новый вектор.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сложение строят как построение нового отрезка-вектора, а в координатах выполняют покоординатное сложение чисел. Оба подхода дают один и тот же итог, если всё выполнено верно.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 правилу треугольника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на плоскости: отложить первый вектор, затем продолжить вторым.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 правилу параллелограмма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векторы как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откладывают из одной точки: они становятся соседними сторонами воображаемого параллелограмма. Вы сразу видите, какие перемещения происходят одновременно «от одной точки в разные стороны».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сумму как диагональ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которая выходит из общей точки, и есть их сумма. Такой способ особенно нагляден, когда векторы можно понимать как силы, скорости или два независимых перемещения из одного начала.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 между векторами влияет на длину суммы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угол, тем меньше «потери» направления и тем сильнее растёт модуль суммы. При 180° возникает максимальная компенсация, вплоть до нуля.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общую закономерность: длина суммы максимальна при совпадении направлений и минимальна при противоположных. Прямой угол даёт промежуточный результат, зависящий от длин.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для трёх характерных случаев (0°, 90°, 180°).
</a:t>
            </a:r>
            <a:endParaRPr lang="en-US" sz="7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свойства: можно менять порядок, переставлять скобки и добавлять нулевой вектор без изменения результата. Противоположные векторы дают ноль.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сумма не зависит от порядка сложения и от расстановки скобок, а вычисления можно выполнять удобно для задачи.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сложения векторов (математика, 9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 координатах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отдельно абсциссы и отдельно ординаты: в итоге получаются новые координаты вектора-суммы. Такой подход помогает не теряться на чертеже.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a имеет координаты (x1, y1), а вектор b — (x2, y2), то их сумма находится по формуле a+b=(x1+x2, y1+y2).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удобен для точных вычислений: не нужно строить дополнительные линии и можно сразу получить численный ответ. Дальше легко сопоставить результат с графическим построением.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в числах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векторы (2, 3) и (-1, 4). Складываем по координатам: получаем (2+(-1), 3+4)=(1, 7). На сетке это означает: на 1 клетку вправо и на 7 клеток вверх.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смыслом построения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первый вектор (2, 3) от начала координат, затем продолжите чертёж вторым вектором (-1, 4). Итоговый вектор в геометрическом построении должен совпасть с координатным результатом — (1, 7).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сложения на координатной плоскости
</a:t>
            </a:r>
            <a:endParaRPr lang="en-US" sz="25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вычитание векторов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можно переписать как сумму с противоположным вектором: a-b=a+(-b). Противоположный вектор имеет такую же длину, но направлен ровно в противоположную сторону.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сначала находят противоположный к вычитаемому вектору, а затем выполняют построение суммы по треугольнику или параллелограмму. В координатах просто вычитают соответствующие координаты.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связывают с поиском неизвестного слагаемого: если a+b=c, то b=c-a. То есть разность показывает, какой вектор нужно «добавить» к a, чтобы получить c.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вычитание векторов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«найти неизвестное слагаемое» — к построению и/или вычислению координат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 противоположный вектор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направлены в разные стороны: их модули равны, а результирующий вектор равен нулевому.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смена направления при сохранении длины приводит к полной компенсации: сумма становится нулевой.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по определению противоположных векторов (пример: a=(3,2), −a=(−3,−2), a+−a=0)
</a:t>
            </a:r>
            <a:endParaRPr lang="en-US" sz="5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и вычитания в координатах
</a:t>
            </a:r>
            <a:endParaRPr lang="en-US" sz="249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можно проверить обратным действием: если к разности прибавить вычитаемый вектор, снова получится исходный.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обеспечивает короткие вычисления и наглядную проверку: обратное действие возвращает исходные данные.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координатного сложения и вычитания (x1±x2, y1±y2)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векторами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длину и направление: например, подставляют модуль вместо координат. В итоге вектор «получается» короче или длиннее, хотя на самом деле изменилось бы только направление.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знаки координат. Если не учитывать «минус» у абсциссы или ординаты, результат смещается в другую сторону, и ошибка часто становится заметна только на рисунке.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противоположный вектор неверно: меняют только длину или только одну координату. Правильно — противоположный вектор имеет ту же длину, но противоположное направление, то есть меняются знаки обеих координат.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(или вычитают) числа без учёта смысла координат как направленных величин. Проверка: пересчитать координатами и сопоставить с построением на чертеже по стрелкам.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векторы встречаются в реальной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описывать движение: например, самолёт летит по маршруту, но ветер добавляет «смещение» — результирующий путь находится как сумма векторов. Аналогично записывают и маршрут робота на плоскости.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один и тот же по смыслу вектор может обозначать силу, скорость или перемещение. На рисунках обычно изображают исходные векторы и их результирующий вектор, показывающий итог.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сложения становится больше или меньше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двух одинаковых по длине векторов при угле 0° сумма максимальна, при 180° — равна нулю. При 90° получается промежуточное значение.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угол между направлениями ведёт к большему модулю суммы, а при противоположных направлениях происходит компенсация и модуль уменьшается.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зависимость модуля суммы от угла; значения приведены для наглядности при равных длинах (масштаб условный).
</a:t>
            </a:r>
            <a:endParaRPr lang="en-US" sz="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сложение и вычитание векторов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постановки задачи к проверке: геометрия и координаты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065" y="1648250"/>
            <a:ext cx="79065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геометрией, алгеброй и физикой
</a:t>
            </a:r>
            <a:endParaRPr lang="en-US" sz="255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 плоскости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сложения и вычитания через построения по правилу треугольника и параллелограмма связывает векторы с чертежами, углами и направленными отрезками в школьной геометрии.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 координатах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записаны числами, операции сводятся к действиям с x и y. Это делает вычисления быстрыми и помогает контролировать результат по обратным действиям.
</a:t>
            </a:r>
            <a:endParaRPr lang="en-US" sz="877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Векторами описывают силы, скорости и перемещения. Итоговый вектор на рисунке отражает результат нескольких воздействий или движения с учётом «вклада» ветра или другого направления.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движение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можно рассматривать как последовательность перемещений: итоговое смещение получается из суммы векторов. Поэтому те же правила применимы к задачам с маршрутами и изменением направления.
</a:t>
            </a:r>
            <a:endParaRPr lang="en-US" sz="8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формул и правил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стандартные записи: треугольник, параллелограмм, а также переход от вычитания к сумме с противоположным вектором. Знаки координат сохраняются по правилам 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операции сводятся к двум координатам: знак каждой координаты определяет направление, поэтому контроль знаков — ключевой способ избежать ошибок.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 координатной алгебры (определения и правила сложения/вычитания)
</a:t>
            </a:r>
            <a:endParaRPr lang="en-US" sz="5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показывает общий результат нескольких перемещений, а вычитание помогает находить неизвестный вектор. Геометрический и координатный способы дают одинаковый ответ при правильном построении и учёте знаков.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итог перемещений, разность — поиск неизвестного вектора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2026-05-12T04:39:11Z</dcterms:created>
  <dcterms:modified xsi:type="dcterms:W3CDTF">2026-05-12T04:39:11Z</dcterms:modified>
</cp:coreProperties>
</file>