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спрашивать по-немецки и коротко отвечать, кто перед нами.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13. Как выяснить, кто это?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нужны в классе, при знакомстве, в учебнике и на картинках. Короткие немецкие фразы помогают быстро назвать человека и не растеряться, даже если перед вами новый одноклассник или весёлая иллюстрация.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такие фразы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строится очень просто: Das ist Anna. Das ist Tom. Сначала показываем на человека, потом называем имя — и всё понятно.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пара вопроса и ответа помогает начать разговор без длинных фраз. В немецком языке это особенно удобно для первых шагов.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Wer ist das? означает: «Кто это?». Её удобно задавать, когда нужно узнать человека на картинке или рядом с собой.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урока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говорим о 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часто звучит слово das: Das ist ... — «Это ...». Такая конструкция короткая и очень удобная для начала знакомства. Она сразу указывает на человека и его имя.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это мальчик или девочка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мальчика используют er, для девочки — sie. Поэтому можно сказать: Er ist Tom. Sie ist Mia. На картинке оба варианта легко запомнить по разным персонажам.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слова в ответе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спросить имя собеседника, говорят Wie heißt du? Это короткий и вежливый вопрос. Он отлично подходит для разговора в паре или на уроке.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друг или подруга, удобно сказать Das ist mein Freund / meine Freundin. Так сразу понятно, о ком идёт речь, и знакомство становится немного теплее.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начинается с простого Hallo! После этого можно сказать Ich heiße ... — «Меня зовут ...». Эти слова легко выучить и приятно произнести.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знакомства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назвать персонажа, смотрят на имя, пол и один заметный признак. Это может быть синяя кепка, косички или большой рюкзак — маленькая деталь сразу подсказывает ответ.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ответе соединяются картинка и имя: Das ist Leo. Er ist Ben. Sie ist Lena. Такие короткие фразы помогают не только узнать человека, но и описать его совсем просто.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это на картинке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er относится к мальчику или мужчине. Им удобно пользоваться, когда нужно коротко сказать, о ком идёт речь, например: Er ist Tom.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sie относится к девочке или женщине. Оно помогает не перепутать персонажей и сказать: Sie ist Anna.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очень короткие, но в них легко спрятать смысл. Поэтому они часто встречаются в первых немецких предложениях и в заданиях с картинками.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мальчик и девочка, сравнивать их особенно удобно. Тогда ученик быстрее замечает, где нужно er, а где — sie.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er и sie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вопрос и ответ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Узнать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идёт Das ist ... — «Это ...». В ответе обычно называют имя, чтобы собеседник быстро понял, кто изображён или стоит рядом.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Повторить по 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повторов вопрос и ответ запоминаются как пара. Их удобно читать в учебнике, проговаривать в диалоге и искать на картинке.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Спросить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Wer ist das? Вопрос начинается со слова Wer — «кто», поэтому сразу ясно, что нужно назвать человека.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один ребёнок может быть groß, а другой klein. Такие слова сразу помогают заметить разницу между персонажами. Если добавить улыбку или яркую одежду, описание становится ещё понятнее и живее для младших школьников.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и маленький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может быть lustig и nett, а ещё быть mit Brille. Эти признаки удобно показывать на рисунке: большие очки, дружелюбная улыбка, заметная шапка. Тогда ребёнку легче подобрать простое немецкое слово и не перепутать героев.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Весёлый, добрый, в очках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описать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61853"/>
            <a:ext cx="276900" cy="22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786" y="5740975"/>
            <a:ext cx="202125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темы семьи и друзей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Mutter и Vater помогают назвать самых близких людей. Их легко использовать в коротких ответах, когда ребёнок показывает на свою семью или на картинку в учебнике.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и сестра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Bruder и Schwester нужны, чтобы сказать, кто есть кто в семье. Эти слова короткие, поэтому их удобно повторять вслух и запоминать без лишних усилий.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и подруга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Freund и Freundin подходят для разговора о товарищах и одноклассниках. С ними можно быстро сказать, кто стоит рядом, и сделать ответ более точным.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 классе лучше брать простые и понятные примеры. Тогда слова из темы семьи и друзей запоминаются легче, а задания становятся похожими на маленькую игру.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для урока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Вопрос 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короткий вопрос: Wer ist das? Он помогает обратить внимание на человека на картинке и быстро начать разговор по-немецки.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Простой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даётся ответ: Das ist Mia. Такая реплика короткая, понятная и сразу связывает вопрос с именем персонажа.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Диалог по ролям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добавить новые фразы: Wie heißt du? — Ich heiße Paul. Такие пары удобно читать вслух и запоминать вместе с классом.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ребёнка стоят у доски и смотрят на фотографию. Один с любопытством спрашивает: Wer ist das? Второй улыбается и отвечает: Das ist meine Freundin. Подписи рядом с героями помогают сразу соединить слово, имя и изображение.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доска и первый вопрос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дети листают альбом с фотографиями. Один указывает на снимок и повторяет знакомый вопрос, а другой отвечает очень просто и уверенно. Такой сюжет делает немецкую фразу живой и помогает младшим школьникам лучше понять смысл.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из семейного альбома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 двумя детьми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показывают, кто перед нами: мальчик или девочка. В коротком ответе это делает фразу точной и очень понятной.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13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местоимения помогают сразу понять, о ком идёт речь.
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и ist встречаются почти в каждом ответе. Они делают фразу устойчивой и узнаваемой, поэтому ребёнок быстрее понимает, как построить короткое предложение.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mein и meine помогают показать принадлежность. В простых школьных примерах они часто стоят рядом с существительным и сразу подсказывают, что речь идёт о своём друге или своей подруге.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особенно удобны повторяющиеся образцы. Когда одна и та же конструкция встречается несколько раз, её легче запомнить и потом использовать без подсказки.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похожи на подсказки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 ответе делает фразу конкретной и понятной: Das ist Anna. Ребёнок сразу видит, что вопрос Wer ist das? относится не к абстрактному герою, а к определённому человеку на картинке.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имена помогают не теряться в упражнении и быстрее читать подписи. Если рядом стоят Anna, Tom или Mia, ученику проще соединить слово, изображение и короткий немецкий ответ.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как часть ответа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называется человек или предмет: Das ... Так ребёнок сразу понимает, о ком идёт речь, ещё до того, как услышит остальные слова ответа.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ставится глагол ist. Он связывает указание и имя, поэтому фраза звучит естественно и одинаково в очень многих простых примерах.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ist идёт имя: Das ist Anna. Такой порядок легко запомнить, потому что он почти не меняется и подходит для первых уроков немецкого языка.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образец повторяется несколько раз, ученик быстрее начинает строить свои фразы сам. Это особенно полезно при чтении картинок и коротких диалогов.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простом ответе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диалог по-немецки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спрашивает: Wer ist das? Второй отвечает: Das ist ... Такая пара реплик помогает сразу увидеть, как устроен короткий диалог.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ответ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и та же модель повторяется, её легче читать вслух и учить по ролям. Так дети быстрее запоминают короткие немецкие фразы.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 образцу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можно сказать: Er ist ... или Sie ist .... Эти слова помогают уточнить, о ком идёт речь, и делают фразу чуть полнее.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местоимения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 мальчика может быть большая кепка, а у девочки — яркие очки. Такие детали помогают быстро узнать героя и связать его с короткой немецкой фразой. Чем заметнее образ, тем легче ребёнку вспомнить ответ.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Кепка, которая сразу заметна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могут быть нарочно очень разными: у одного огромный рюкзак, у другого смешные косички и широкая улыбка. Эти смешные признаки делают картинку запоминающейся и помогают младшим школьникам без труда повторять слова урока.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Рюкзак, улыбка и косички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подсказки для запоминания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умеет задать короткий вопрос Wer ist das? и понять, что он относится к человеку на картинке, в учебнике или в простом диалоге.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ответить по образцу: Das ist ... и назвать знакомое имя, не меняя порядок слов и не усложняя фразу.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различает слова er и sie и понимает, когда они помогают сказать, кто именно изображён — мальчик или девочка.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становятся понятнее короткие подписи и диалоги про семью, друзей и знакомство, поэтому читать такие задания уже намного проще.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умеет ученик после урока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помогает коротко и вежливо спрашивать по-немецки, кто перед нами, и так же просто отвечать. Для младшего школьника это удобный первый шаг к чтению диалогов и подписей к картинкам.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спросить и узнать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2026-05-25T00:09:24Z</dcterms:created>
  <dcterms:modified xsi:type="dcterms:W3CDTF">2026-05-25T00:09:24Z</dcterms:modified>
</cp:coreProperties>
</file>