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и Ъ: маленькие знаки с большой работой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знака, которые делают чтение точным и понятным.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русском языке нужны ь и ъ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запись должна помогать правильно читать слова. Мягкий и твёрдый знаки не звучат сами, но подсказывают, как произносить слово и где звуки нужно разделить.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сам не звучит, но показывает, что согласный перед ним произносится мягко: конь, день, соль. Так слово звучит нежнее и точнее.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ь помогает звукам не сливаться. В словах семья, вьюга, платье он как будто ставит маленькую паузу, чтобы чтение было ясным.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часто встречается в знакомых словах, которые легко узнать на слух. Поэтому его важно замечать не только ушами, но и глазами.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что он делает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мягкий знак встречается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он особенно 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ь стоит после мягкого согласного в конце слова: олень, тетрадь, гусь, лошадь. Такие примеры удобно рисовать, потому что буква сразу видна на конце и легко запоминается.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он тоже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мягкий знак прячется внутри слова: пальто, семья, вьюга, бельё. Он помогает правильно прочитать слово и не смешать звуки, как будто аккуратно разделяет их маленькой чертой.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предметы, животные и явления, названия которых содержат ь. Тогда будет сразу понятно, где буква стоит: в конце слова или в его середине.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 некоторых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ь пишется не всегда, но в словах ночь, дочь, речь, мышь он нужен. Эти слова важно запомнить, потому что на слух они похожи на другие.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ставится в других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свеж, хорош, горяч мягкий знак не пишется. Здесь шипящий звук уже сам подсказывает нужное чтение, поэтому дополнительный знак не требуется.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чаще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непростых правил для учеников. Слова выглядят похоже, а писать нужно по-разному, поэтому помогает внимательное чтение и запоминание примеров.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слово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как слово звучит, а потом вспомни, есть ли среди него слово-исключение. Так легче не ошибиться и выбрать правильный вариант.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не обозначает звук. Он только показывает, что приставку и корень нужно читать отдельно, чтобы слово звучало правильно и понятно.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ъ слова подъезд, съёмка, объявление, разъезд могли бы читаться иначе. Тогда смысл стал бы неясным, а слово потеряло бы свою точность.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встречается реже, чем мягкий, но его роль очень важна. Он помогает увидеть строение слова и услышать нужное разделение звуков.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знак: зачем он нужен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ставится твёрдый знак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приставку, которая оканчивается на согласный: под-, об-, от-, раз-, с-. Это первый шаг, без которого легко ошибиться и поставить знак не туда.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идут е, ё, ю или я, пишется ъ: подъём, объезд, съезд, разъяснить. Твёрдый знак как будто открывает дверь между приставкой и корнем.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 — это всего два помощника, зато без них легко перепутать звучание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читать слова точно, но каждый работает по-своему.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этой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знак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когда пишется ь, а когда ъ.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вьюга и олень нужно внимательно смотреть на мягкость согласного. Если звук перед буквой мягкий, чаще всего помогает ь, а не лишний знак.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легко ошибиться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подъём и съезд важно заметить приставку. После неё перед е, ё, ю, я пишется ъ, потому что он разделяет звуки и помогает читать слово правильно.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письмо часто заставляет задуматься, потому что в нём нет ни ь, ни ъ. Это полезно: не каждый трудный случай требует специального знака.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ночь и съезд удобно сравнивать рядом. Одно показывает мягкость, другое — разделение после приставки, и так правило запоминается гораздо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слова: маленькие истории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на картинке и на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легко представить коня с длинной гривой. В слове «конь» мягкий знак стоит в конце и подсказывает: согласный перед ним звучит мягко. Без этой маленькой буквы слово выглядело бы совсем иначе и читалось бы не так аккуратно.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тоже бывают с мягким 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например, можно положить рядом с карандашом и линейкой. В слове «тетрадь» ь стоит в конце, потому что последний согласный нужно произнести мягко. Так на письме сразу видно, что слово звучит нежно и чётко.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живёт 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гуся тоже есть место для мягкого знака: «гусь» заканчивается на ь, и это помогает услышать мягкий звук в конце. Такие слова удобно запоминать по картинкам: животное, предмет или школьная вещь — и сразу видно, где стоит знак.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мягкий знак работает в середине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звуки сближаются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«семья» или «вьюга» звуки стоят очень близко друг к другу. Без мягкого знака они могли бы сливаться и звучать не так ясно.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маленькая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помогает сделать короткую остановку между частями слова. Поэтому «бельё», «пальто» и «друзья» читаются чётко, без слипшихся звуков.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ь стоит в середине, слушателю легче разобрать слово на слух. Оно звучит аккуратно, а на письме сразу видно, где нужна маленькая разделительная буква.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пишется не просто так: он помогает разделить приставку и корень. В слове «подъезд» сразу видно, где заканчивается одна часть и начинается другая, поэтому читать его легче.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под-, об-, от-, раз-, с- твёрдый знак появляется перед буквами е, ё, ю, я. Так пишутся слова «объём», «съезд», «разъярённый», «объявление» — всё по чёткому правилу.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оканчивается на согласный, а дальше идёт е, ё, ю или я, ъ подсказывает правильное произношение. Он не звучит сам, но очень помогает не запутаться в слове.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твёрдый знак в словах с приставками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2511" y="1706502"/>
            <a:ext cx="128625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84492"/>
            <a:ext cx="194700" cy="17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39626" y="3268126"/>
            <a:ext cx="154350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55712" y="1706500"/>
            <a:ext cx="180075" cy="2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Подсказки, которые помогут запомнить 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часто нужен там, где согласный должен звучать мягко. В словах «конь» и «лень» он словно делает звук добрее и тише.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звуками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в слове могут слиться, мягкий знак помогает им разойтись. Тогда слово читается ясно, как будто делает маленькую остановку.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ь удобно связывать с картинками животных и предметов. Когда перед глазами есть конь, гусь или лошадь, знак запоминается быстрее.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слышится мягкий согласный в конце слова или нужна разделительная буква, часто помогает ь. Он тихий, но очень полезный помощник.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«тетрадь», «день» и «ночь» мягкий знак легко заметить и запомнить. Такие примеры часто встречаются в учебных заданиях.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приставку. Если слово начинается с под-, об-, от-, раз- или с-, это уже важная подсказка для выбора знака.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твёрдый знак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на следующую букву. Перед е, ё, ю, я после приставки часто пишется ъ, как в словах «подъём» и «съёмка».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не делает согласный мягким и сам не звучит. Он только помогает правильно разделить части слова и прочитать его без ошибки.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приставки нет, твёрдый знак не нужен. Поэтому в словах без приставки лучше ещё раз проверить строение слова, а не ставить ъ наугад.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 знак пропустить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мягкий или твёрдый знак, слово может стать другим по смыслу или вовсе непонятным. Пара «семя — семья» хорошо показывает, как одна маленькая буква меняет всё слово.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происходит в парах «сел — съел» и «поезд — подъезд». Без знака чтение сбивается, а с ним слово сразу становится точным и узнаваемым.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перед тем, как писать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ь или ъ по строению слова и следующей букве.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 заметить приставку и написать слово без твёрдого знака. Тогда «съел» может превратиться в «сел», и смысл меняется сразу, как в маленьком фокусе.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перепутать мягкость согласного и разделение звуков. В словах «вьюга» и «ночь» нужен ь, потому что он помогает читать слово правильно и чётко.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слово медленно и смотреть на его строение. Тогда глаз быстро замечает приставку, а ухо — мягкий согласный, и знак выбирается без спешки.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ошибаются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тренировки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«медведь», «лень» и «семья» удобно запоминать по картинкам. В них мягкий знак хорошо заметен, а сами слова легко представить в голове.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играть в поиск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подойдут и «подъезд», «объём», «съёмка». Смотри на слово, ищи приставку и слушай, нужен ли знак. Так проверка превращается почти в игру.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и ъ не звучат, но без них русский язык сразу становится менее точным. Один помогает мягкости, другой — разделению звуков. Если помнить правило, писать станет гораздо проще и спокойнее.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знаки, большая помощь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2026-05-21T20:06:46Z</dcterms:created>
  <dcterms:modified xsi:type="dcterms:W3CDTF">2026-05-21T20:06:46Z</dcterms:modified>
</cp:coreProperties>
</file>