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Кочевники и земледельцы: два разных способа жить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древних пути жизни людей: дорога с стадами или поле с урожаем.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подсказывала людям, как жить. Где было много травы и мало плодородной земли, удобнее было кочевать. У рек и на хорошей почве люди оставались надолго и выращивали растения.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жили по-разному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кочевники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вместе со стадом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Кочевники не сидели на одном месте весь год. Они собирали вещи быстро и ехали туда, где можно было накормить животных. Для них дорога была обычной частью жизни, почти как для нас дорога в школу, только гораздо длиннее.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легко собрать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кочевники жили в юртах и шатрах. Такие жилища можно было разобрать, перевезти и снова поставить на новом месте. Это было очень удобно, когда семья переезжала за стадом и не хотела надолго расставаться с привычным укладом.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помощниками кочевников были лошади, овцы, козы, верблюды и коровы. Они давали еду, шерсть и кожу. Без животных кочевая жизнь стала бы куда труднее, ведь именно они помогали и в пути, и в работе, и в быту.
</a:t>
            </a:r>
            <a:endParaRPr lang="en-US" sz="10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рядом с полем
</a:t>
            </a:r>
            <a:pPr algn="l" indent="0" marL="0">
              <a:lnSpc>
                <a:spcPct val="100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строили прочные дома и целые деревни недалеко от полей и воды. Они не переезжали каждую неделю, поэтому могли заботиться о хозяйстве долго и спокойно. Их жизнь была тесно связана с землёй, которую они обрабатывали каждый сезон.
</a:t>
            </a:r>
            <a:endParaRPr lang="en-US" sz="1001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 зиму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земледельцев были огороды, корзины, сосуды и места для хранения зерна. Это помогало не голодать зимой, когда поле отдыхало под снегом. Запасы делали жизнь спокойнее и давали возможность думать о следующем урожае.
</a:t>
            </a:r>
            <a:endParaRPr lang="en-US" sz="102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от весны до осени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землю пахали и сеяли семена. Летом следили за ростом растений, пололи сорняки и поливали грядки, если дождя было мало. Осенью наступало самое радостное время — сбор урожая, когда амбары наполнялись запасами.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земледельцы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Кочевники могли уходить туда, где ещё есть свежая трава и вода. Если пастбище пустело, семья не оставалась без корма для стад и могла продолжать путь без долгой задержки.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Стада приносили много полезного: мясо, молоко, шерсть и кожу. А лошади помогали быстро передвигаться, перевозить вещи и следить за большим пространством вокруг. Это делало жизнь более подвижной.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жизнь учила замечать следы, погоду и повадки животных. Кочевнику нужно было быть смелым, ловким и внимательным, чтобы вовремя найти дорогу и не попасть в трудную ситуацию.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давала кочевая жизнь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приносило хлеб, каши, овощи, фрукты и семена для новых посевов. Когда урожай был хорошим, еды хватало не только на сегодня, но и на холодные месяцы.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зерна можно было хранить долго. Это означало, что зимой семья не начинала всё заново, а спокойно брала еду из амбара. Такой порядок помогал жить увереннее и спокойнее.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еды становилось больше, у людей появлялось время на ремёсла, строительство и обмен товарами. Так в поселениях росло число полезных занятий, а жизнь становилась разнообразнее и богаче.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давало земледелие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жизнь кочевников в течение года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занятия кочевников и переходы между ними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готовили к посеву: рыхлили землю, наводили порядок и ждали тёплой погоды. Это был старт большого сельского года.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растениям помогали расти: пололи сорняки, поливали грядки и следили, чтобы урожай не пострадал от жары и нехватки воды.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собирали плоды труда. Зёрна сушили, складывали в запасы и старались ничего не потерять, чтобы хватило на зиму.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хозяйство не отдыхало совсем: чинили орудия, плели корзины, перебирали семена и готовились к новой весенней работе.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трудились земледельцы по сезонам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кочевников должно было быть лёгким, чтобы его можно было быстро разобрать и перевезти. В дороге важны были удобные вещи и тёплая одежда, которая не мешает ехать и собирать лагерь.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земледельцев строили прочными и надолго. В них хранили пищу, посуду и инструменты. Одежда для работы в поле должна была быть удобной, крепкой и не бояться пыли и солнца.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Жилище, одежда и быт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Плуг и мотыга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Земледельцам нужны были орудия, чтобы рыхлить землю, делать борозды и ухаживать за посевами. Без них поле было бы упрямым, как капризный котёнок.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 и лопата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 помогал срезать злаки, а лопата — копать и переносить землю. Эти простые вещи облегчали труд и экономили силы всей семьи.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Седло, поводья и аркан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Кочевники использовали седло, поводья и аркан, чтобы управлять животными и перевозить вещи. Благодаря этому дорога становилась удобнее, а сборы — быстрее.
</a:t>
            </a:r>
            <a:endParaRPr lang="en-US" sz="1341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 с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Лошади, быки, ослы и верблюды были настоящими помощниками. Они тянули грузы, помогали в пути и делали тяжёлую работу намного легче для людей.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помощники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Кочевники привозили мясо, шерсть, кожу и животных, а взамен получали зерно, овощи, посуду и ткани, которых у них не хватало в пути.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ярмарках и у стоянок встречались разные люди, и после торговли у всех становилось больше нужных вещей, а заодно — новых знакомых.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обмен помогал людям жить спокойнее: один народ делился тем, что лучше умел производить, а другой — тем, что сам выращивал или делал.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кочевниками и земледельцами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Кочевникам нужны были широкие пастбища и чистая вода для стад. Земледельцы хотели сохранить поля, посевы и спокойные границы, чтобы урожай не был потерян.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земля или вода не хватали обоим, возникали ссоры и споры. Но в мирное время соседи могли договариваться и снова менять товары без лишней тревоги.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между ними возникали споры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давали кочевникам простор для длинных переездов и выпаса стад. Там было легче находить траву, чем на каменистой или слишком сухой земле.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приходилось особенно внимательно искать воду и помнить дорогу. Ошибка могла обернуться долгим и очень утомительным переходом без отдыха.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Кочевники хорошо замечали следы животных, перемены погоды и далёкие ориентиры. Эти умения помогали им не теряться и вовремя менять путь.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жизнь была свободной, но не простой. Она требовала силы, терпения, смелости и умения быстро собираться, почти как на настоящую дорожную эстафету.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Кочевники в степях и пустынях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Посёлок, который вырос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реки люди каждую весну выходили на поля и ждали, когда земля станет мягкой и тёплой. Вода помогала растениям расти, а рядом появлялись дома, сараи и тропинки между ними.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река — большая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река разливалась и оставляла плодородный ил, урожай получался особенно хорошим. Люди строили поселения возле Нила, Тигра, Евфрата, Инда и Хуанхэ, потому что вода делала жизнь надёжнее и спокойнее.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жизни у рек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90390"/>
            <a:ext cx="306494" cy="272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43740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22070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помощники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кочевников рано учились держаться в седле, помогать со стадом и складывать вещи так, чтобы их можно было быстро увезти.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ученики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земледельцев запоминали, как сеять зёрна, ухаживать за всходами и бережно относиться к будущему урожаю. Ошибаться было нельзя: семена любят порядок.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кочевой семье ребёнок мог отвести ягнёнка к стаду, напоить животное и заметить, если оно отстало. Это учило наблюдательности и ответственности.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земледельцев дети собирали колосья, пололи грядки и носили воду. Такие дела помогали семье и показывали, что каждый труд в хозяйстве важен.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дела в двух мирах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кочевники, и земледельцы трудились всей семьёй: взрослые и дети помогали друг другу, потому что без общего старания добыть пищу и сохранить дом было трудно.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Обеим группам были нужны вода, еда, жильё и защита. Люди везде старались заранее подумать о зиме, дороге, запасах и спокойной жизни.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образа жизни зависели от природы. Если было мало дождей, мало травы или не хватало тепла, людям приходилось искать новые способы выживания.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народов были свои песни, праздники, правила и привычки. Это делало жизнь не только трудной, но и интересной, как настоящая книга с разными главами.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кочевников и земледельцев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Кочевничество было удобным там, где нужно было искать новые пастбища и воду. Земледелие лучше подходило для плодородной земли, где можно было строить постоянные поселения и собирать урожай.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жизни были ответом на условия природы. Поэтому нельзя сказать, что один был правильнее другого: каждый помогал людям жить там, где он был нужен.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образ жизни не был лучше другого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54715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Кочевники помогали людям узнавать новые дороги и связывать далёкие места. Их переезды расширяли общение между племенами и народами.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64511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стоянках и рынках появлялся обмен товарами. Люди получали то, чего не могли сделать сами, и учились договариваться.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67764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строили деревни, затем города и государства. Постоянная жизнь на одном месте помогала создавать большие хозяйства и законы.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21802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оба образа жизни оставили много традиций, ремёсел и знаний. Благодаря им мир людей стал намного богаче и интереснее.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оба образа жизни изменили историю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образов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природа направляла жизнь людей и чем отличались кочевники и земледельцы.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пути, одна история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Кочевники и земледельцы по-разному отвечали на вызовы природы, но оба помогали людям жить, трудиться и строить будущее. У каждого народа был свой разумный и нужный путь.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2026-05-21T07:24:00Z</dcterms:created>
  <dcterms:modified xsi:type="dcterms:W3CDTF">2026-05-21T07:24:00Z</dcterms:modified>
</cp:coreProperties>
</file>