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525" y="769550"/>
            <a:ext cx="27864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914525" y="1497825"/>
            <a:ext cx="6791700" cy="24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инженерной защиты населения от поражающих факторов ЧС мирного и военного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6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мер, сохраняющая жизнь людей и устойчивость территории в чрезвычайной ситуации.
</a:t>
            </a:r>
            <a:endParaRPr lang="en-US" sz="368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Инженерная защита как часть повседневной безопасности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современном городе безопасность зависит не только от служб реагирования, но и от заранее подготовленных инженерных решений. Чем сложнее инфраструктура и выше плотность населения, тем важнее укрытия, оповещение, эвакуация и резервирование жизненно важных систем.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7706" y="1294125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77906" y="1294125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44263" y="1294125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78306" y="1294125"/>
            <a:ext cx="473813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29663" y="1338325"/>
            <a:ext cx="571500" cy="457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поражающие факторы и их последствия
</a:t>
            </a:r>
            <a:endParaRPr lang="en-US" sz="2136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Ударная волна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Разрушает здания, выбивает стекла, травмирует людей и нарушает работу дорог, связи и энергосистем. Опасность особенно высока в местах плотной застройки и рядом с объектами, где возможны взрывы.
</a:t>
            </a:r>
            <a:endParaRPr lang="en-US" sz="1075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Световое и тепловое излучение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Вызывает ожоги кожи, возгорание материалов и вторичные пожары. При сильном воздействии страдают открытые участки тела, а также помещения и техника, не защищенные от перегрева и воспламенения.
</a:t>
            </a:r>
            <a:endParaRPr lang="en-US" sz="1003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Радиация и заражение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Проникающее излучение и радиоактивное загрязнение опасны даже после прохождения основного события. Они приводят к облучению, загрязнению одежды, воды и поверхностей, а также требуют строгого контроля пребывания людей.
</a:t>
            </a:r>
            <a:endParaRPr lang="en-US" sz="956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газы и аэрозоли поражают органы дыхания, кожу и слизистые оболочки. Быстрое распространение облака делает особенно важными герметизацию помещений, фильтрацию воздуха и учет направления ветра.
</a:t>
            </a:r>
            <a:endParaRPr lang="en-US" sz="975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Обрушения и вторичные пожары
</a:t>
            </a:r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конструкций, падение обломков и последующие пожары усиливают ущерб и затрудняют спасательные работы. Часто именно вторичные последствия становятся причиной длительных перебоев с водой, связью и медицинской помощью.
</a:t>
            </a:r>
            <a:endParaRPr lang="en-US" sz="9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организации инженерной защиты
</a:t>
            </a:r>
            <a:endParaRPr lang="en-US" sz="2396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действий строится от оценки угрозы к выбору и запуску защитных мер.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сооружения гражданской обороны
</a:t>
            </a:r>
            <a:endParaRPr lang="en-US" sz="2915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Убежища
</a:t>
            </a:r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Убежище рассчитано на длительное пребывание людей и обеспечивает наиболее высокий уровень защиты. Оно снижает воздействие ударной волны, обрушений и зараженного воздуха, если сохраняются герметичность и исправная вентиляция.
</a:t>
            </a:r>
            <a:endParaRPr lang="en-US" sz="1511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Противорадиационные и простейшие укрытия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5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Противорадиационные и простейшие укрытия предназначены для менее сложных условий. Первые уменьшают дозу излучения, вторые ослабляют действие осколков, светового излучения и частично ударной волны.
</a:t>
            </a:r>
            <a:endParaRPr lang="en-US" sz="151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укрытий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укрытия отличаются уровнем защиты, условиями применения и требованиями к подготовке.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опаснее фактор и меньше времени на подготовку, тем важнее хотя бы частичное укрытие; оптимальный выбор зависит от конкретной угрозы.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курса ОБЖ и гражданской обороны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Убежище должно быть размещено в подвале, встроенном помещении или отдельно стоящем сооружении и быть рассчитано на длительное пребывание людей без потери защищенности.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 герметические двери, аварийные выходы, фильтровентиляция, освещение, связь, санитарные помещения, места для сидения и запас воды, позволяющий выдержать период укрытия.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определяется прочностью конструкций, исправностью оборудования, сухим и чистым состоянием помещений, а также возможностью быстро перевести объект в режим укрытия.
</a:t>
            </a:r>
            <a:endParaRPr lang="en-US" sz="1517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проверки, ремонт и наличие эксплуатационной документации превращают убежище из формального объекта в реально работающее средство защиты.
</a:t>
            </a:r>
            <a:endParaRPr lang="en-US" sz="1517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 убежищам и условия их готовности
</a:t>
            </a:r>
            <a:endParaRPr lang="en-US" sz="26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инженерной защиты при разных угрозах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набор мер, которые дополняют друг друга и по-разному работают в первые минуты и при затяжной опасности.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эффект дают укрытие и оповещение; эвакуация возрастает по значимости, когда угроза сохраняется и безопасное пребывание в зоне невозможно.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обобщенная модель приоритетов инженерной защиты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Инженерная защита при радиационной аварии
</a:t>
            </a:r>
            <a:endParaRPr lang="en-US" sz="2344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условие безопасности — снизить дозу: укрыться в подвале или противорадиационном сооружении, сократить время на открытой местности и использовать экранирование стенами и перекрытиями.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важно не допустить попадания радиоактивной пыли в дыхательные пути, на одежду, в продукты и воду. Для этого применяют герметизацию помещений и контроль загрязнения.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аварии организуют санитарную обработку, ограничивают передвижение и оценивают наиболее опасные зоны с высоким уровнем загрязнения воздуха, почвы и поверхностей.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Инженерная защита при химическом заражении
</a:t>
            </a:r>
            <a:endParaRPr lang="en-US" sz="2704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химической угрозе первыми мерами становятся герметизация помещений, отключение вентиляции и использование фильтрации воздуха, чтобы сократить проникновение токсичных газов и аэрозолей.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зависит от направления ветра, рельефа и плотности застройки, поэтому особенно важны укрытие людей в помещениях с минимальным воздухообменом и быстрое оповещение.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локализации опасности применяют обвалование емкостей, защитные валы, аварийное перекрытие трубопроводов и изоляцию помещений, чтобы облако вещества не распространилось дальше.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при угрозе ЧС: от сигнала до возвращения
</a:t>
            </a:r>
            <a:endParaRPr lang="en-US" sz="2455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организованном выводе людей из опасной зоны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Водоснабжение под резервом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Водозабор и насосная станция должны сохранять подачу воды даже при аварии на основной линии. Для этого используют резервные насосы, автономное питание и защиту арматуры. Если один узел выходит из строя, переключение на запасной контур должно происходить без задержки.
</a:t>
            </a:r>
            <a:endParaRPr lang="en-US" sz="120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и связь без разрыва
</a:t>
            </a:r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Электроподстанция и узел связи особенно уязвимы, потому что от них зависят свет, оповещение и управление. Поэтому на схеме показывают дублирующие линии, аварийную автоматику и точки перехода на автономный режим. Это позволяет удержать работу сети при повреждении основной инфраструктуры.
</a:t>
            </a:r>
            <a:endParaRPr lang="en-US" sz="110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управление в критический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развязка и диспетчерский центр обеспечивают движение людей, техники и информации. Их защита включает ограждения, резервные каналы управления и заранее подготовленные сценарии переключения. При нарушении этих звеньев быстро усложняются эвакуация, доставка помощи и координация служб.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Инженерная защита объектов жизнеобеспечения: ключевые узлы и решения
</a:t>
            </a:r>
            <a:endParaRPr lang="en-US" sz="19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уязвимости городской среды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опасность возникает там, где люди и коммуникации сосредоточены в одном узле и почти нет запасного выхода.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плотность застройки и зависимость от магистральных сетей, тем труднее быстрая эвакуация и восстановление после ЧС.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инженерной защиты населения; условная оценка уязвимости для наглядности
</a:t>
            </a:r>
            <a:endParaRPr lang="en-US" sz="10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6038" y="1038300"/>
            <a:ext cx="3751773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мер показывает, как технические решения снижают риск разрушений, пожара и поражения людей при ЧС.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надежен не один прием, а сочетание конструктивного усиления, противопожарной защиты и экранов от внешнего воздействия.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гражданской обороне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инженерного усиления зданий и территорий
</a:t>
            </a:r>
            <a:endParaRPr lang="en-US" sz="21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первые минуты после оповещения ошибка или промедление сильнее всего повышают риск поражения.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самый уязвимый период после сигнала, когда решают готовность укрытия, маршрута и действий людей.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10–15 минут
</a:t>
            </a:r>
            <a:endParaRPr lang="en-US" sz="4014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гражданской обороне и ЧС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роста защитного эффекта
</a:t>
            </a:r>
            <a:endParaRPr lang="en-US" sz="2663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шаг опирается на предыдущий: без оповещения невозможно организовать укрытие и безопасное перемещение людей.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мер дает не суммарный, а нарастающий эффект: устойчивость резко растет, когда защита охватывает и людей, и инфраструктуру.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инженерной защиты; условная шкала для сравнения этапов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8863" y="1336275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4063" y="1294125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8106" y="1294125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29463" y="1310875"/>
            <a:ext cx="571500" cy="50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44663" y="1296175"/>
            <a:ext cx="541500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населения и органов управления к ЧС
</a:t>
            </a:r>
            <a:endParaRPr lang="en-US" sz="2197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укрытий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количество, вместимость и состояние защитных сооружений, чтобы заранее понимать, куда и сколько людей можно разместить без перегрузки.
</a:t>
            </a:r>
            <a:endParaRPr lang="en-US" sz="1158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эвакуации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уточняют пути выхода, места посадки и обходные направления, чтобы не создавать заторов и не терять время в критический момент.
</a:t>
            </a:r>
            <a:endParaRPr lang="en-US" sz="1158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маломобильным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Составляют списки нуждающихся в сопровождении и закрепляют ответственных, чтобы эвакуация проходила без опасных задержек и потерь контроля.
</a:t>
            </a:r>
            <a:endParaRPr lang="en-US" sz="1197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 резерв воды, топлива, фильтров и базовых средств жизнеобеспечения, чтобы поддержать людей и технику в период изоляции.
</a:t>
            </a:r>
            <a:endParaRPr lang="en-US" sz="1238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тренировки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Отрабатывают оповещение, взаимодействие служб и порядок действий персонала, потому что подготовка напрямую определяет скорость развертывания защиты.
</a:t>
            </a:r>
            <a:endParaRPr lang="en-US" sz="10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мониторинг и автоматизированное предупреждение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среды и ГИС-карты позволяют быстро увидеть, где формируется опасная зона, и сразу исключить ошибочные маршруты эвакуации.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Автоматизированное оповещение связывает прогноз, передачу сигнала и действия служб, поэтому решения принимаются быстрее и точнее в первые минуты развития ЧС.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эффективность защиты населения
</a:t>
            </a:r>
            <a:endParaRPr lang="en-US" sz="247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хорошо оснащенная система теряет часть эффективности, если люди не знают маршрутов и правил поведения при сигнале.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укрытия и оповещение: именно они решают исход в первые минуты, а ресурсы, обучение и транспорт усиливают общий результат.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инженерной защиты; условная сравнительная оценка факторов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Инженерная защита — это готовность до, во время и после ЧС
</a:t>
            </a:r>
            <a:pPr algn="l" indent="0" marL="0">
              <a:lnSpc>
                <a:spcPct val="100000"/>
              </a:lnSpc>
              <a:buNone/>
            </a:pPr>
            <a:r>
              <a:rPr lang="en-US" sz="2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сохраняет жизни, поддерживает работу города и помогает быстрее восстановить нормальную деятельность. Главный результат достигается тогда, когда укрытие, эвакуация, мониторинг и резервирование действуют как единая система.
</a:t>
            </a:r>
            <a:endParaRPr lang="en-US" sz="412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2026-05-21T05:11:49Z</dcterms:created>
  <dcterms:modified xsi:type="dcterms:W3CDTF">2026-05-21T05:11:49Z</dcterms:modified>
</cp:coreProperties>
</file>