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50" y="668925"/>
            <a:ext cx="50181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Почему грибы — не растения и не животные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500575"/>
            <a:ext cx="3487200" cy="1282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выделяются как особое царство жизни с уникальными характеристиками и ролью.
</a:t>
            </a:r>
            <a:endParaRPr lang="en-US" sz="900" dirty="0"/>
          </a:p>
        </p:txBody>
      </p:sp>
      <p:sp>
        <p:nvSpPr>
          <p:cNvPr id="5" name="Text 2"/>
          <p:cNvSpPr txBox="1"/>
          <p:nvPr/>
        </p:nvSpPr>
        <p:spPr>
          <a:xfrm>
            <a:off x="362750" y="36985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05098"/>
            <a:ext cx="3191788" cy="321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2229398"/>
            <a:ext cx="3547500" cy="13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Изначально грибы относили к растениям из-за неподвижности и размножения спорами. Однако биохимические исследования XIX–XX веков выявили отсутствие хлорофилла и уникальные клеточные особенности, что привело к выделению грибов в отдельное царство Fungi.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контекст: ошибки классификации и пересмотр взглядов
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4651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отличаются отсутствием хлорофилла, что исключает фотосинтез и определяет их самостоятельность в биологической классификации.
</a:t>
            </a:r>
            <a:endParaRPr lang="en-US" sz="921" dirty="0"/>
          </a:p>
        </p:txBody>
      </p:sp>
      <p:sp>
        <p:nvSpPr>
          <p:cNvPr id="7" name="Text 1"/>
          <p:cNvSpPr txBox="1"/>
          <p:nvPr/>
        </p:nvSpPr>
        <p:spPr>
          <a:xfrm>
            <a:off x="3334250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Клеточные стенки грибов содержат хитин, а не целлюлозу, что принципиально отличает их от растений и указывает на уникальный клеточный состав.
</a:t>
            </a:r>
            <a:endParaRPr lang="en-US" sz="921" dirty="0"/>
          </a:p>
        </p:txBody>
      </p:sp>
      <p:sp>
        <p:nvSpPr>
          <p:cNvPr id="8" name="Text 2"/>
          <p:cNvSpPr txBox="1"/>
          <p:nvPr/>
        </p:nvSpPr>
        <p:spPr>
          <a:xfrm>
            <a:off x="6163849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грибов осмотрофное, с помощью мицелия, а классификация базируется на морфологических, биохимических и генетических данных.
</a:t>
            </a:r>
            <a:endParaRPr lang="en-US" sz="921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как самостоятельное царство: основы классификации
</a:t>
            </a:r>
            <a:endParaRPr lang="en-US" sz="2200" dirty="0"/>
          </a:p>
        </p:txBody>
      </p:sp>
      <p:sp>
        <p:nvSpPr>
          <p:cNvPr id="10" name="Text 4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405214"/>
            <a:ext cx="4867800" cy="262002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растений, животных и грибов: основные различия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ключевые отличия между тремя царствами по важнейшим признакам.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сочетают признаки, отличные как от растений, так и от животных, подтверждая их отдельный статус.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учебники биологии; систематика живых организмов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научного изучения грибов и изменения классификации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13125" y="1745600"/>
            <a:ext cx="19581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1753 год — Карл Линней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впервые систематизированы как часть царства растений в классической классификации.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540586" y="1745600"/>
            <a:ext cx="19581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1969 год — Роберт Уиттекер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Выделение грибов в отдельное царство, что стало крупным прорывом в биологической систематике.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68047" y="1745600"/>
            <a:ext cx="19581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 — А.А. Ячевский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Подробные исследования морфологии и физиологии грибов подтверждают их независимое происхождение.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95527" y="1745600"/>
            <a:ext cx="19581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XX–XXI века — Молекулярная биология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методы окончательно закрепляют грибам статус отдельного царства живых организмов.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6550" y="1181123"/>
            <a:ext cx="4371900" cy="10844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6550" y="2372433"/>
            <a:ext cx="4371900" cy="10844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6550" y="3563730"/>
            <a:ext cx="4371900" cy="108443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Ареалы и экологическое разнообразие грибов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13125" y="1180175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во всех природных зонах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обитают в лесах, степях, пустынях и даже Арктике, приспосабливаясь к самым разнообразным условиям.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2371496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Экстремальные места обитания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заселяют вулканические почвы и антарктические льды, демонстрируя высокую адаптивность.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13125" y="3562798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Микроскопические грибы повсюду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и микроскопические формы обнаружены в воздухе, на пище, а также на растениях и животных.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3525" y="2052986"/>
            <a:ext cx="4867800" cy="132432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клеточных стенок: сравнение грибов, растений и животных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80625" y="1569872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основные различия в составе клеточных стенок различных царств живых организмов.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80625" y="2815515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Хитин в грибах — уникальный признак, отличающий их от растений и животных.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700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Биохимические исследования клеток; учебники микробиологии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2425"/>
            <a:ext cx="3191788" cy="321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грибов в природе: особенности мобильности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506925" y="35633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могут преодолевать значительные расстояния по воздуху. Грибы не имеют специализированных вегетативных органов для перемещения, в отличие от растений.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06925" y="22508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не движутся активно, расселение происходит с помощью спор, переносимых ветром, дождём, насекомыми и животными.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питания: гетеротрофы среди живых организмов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02980" y="1247572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гетеротрофны: не способны самостоятельно синтезировать органику из неорганических веществ.
</a:t>
            </a:r>
            <a:endParaRPr lang="en-US" sz="973" dirty="0"/>
          </a:p>
        </p:txBody>
      </p:sp>
      <p:sp>
        <p:nvSpPr>
          <p:cNvPr id="10" name="Text 3"/>
          <p:cNvSpPr txBox="1"/>
          <p:nvPr/>
        </p:nvSpPr>
        <p:spPr>
          <a:xfrm>
            <a:off x="4708542" y="1247572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Поглощают питательные вещества осмотрофно — через поверхность клеток растворённые органические соединения.
</a:t>
            </a:r>
            <a:endParaRPr lang="en-US" sz="973" dirty="0"/>
          </a:p>
        </p:txBody>
      </p:sp>
      <p:sp>
        <p:nvSpPr>
          <p:cNvPr id="11" name="Text 4"/>
          <p:cNvSpPr txBox="1"/>
          <p:nvPr/>
        </p:nvSpPr>
        <p:spPr>
          <a:xfrm>
            <a:off x="502980" y="2974996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Выполняют роль разрушителей, перерабатывая органические остатки, включая сложные вещества, такие как целлюлоза и лигнин.
</a:t>
            </a:r>
            <a:endParaRPr lang="en-US" sz="973" dirty="0"/>
          </a:p>
        </p:txBody>
      </p:sp>
      <p:sp>
        <p:nvSpPr>
          <p:cNvPr id="12" name="Text 5"/>
          <p:cNvSpPr txBox="1"/>
          <p:nvPr/>
        </p:nvSpPr>
        <p:spPr>
          <a:xfrm>
            <a:off x="4708542" y="2974996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Отличаются от животных тем, что не переваривают пищу внутри организма, а осуществляют внешнее расщепление субстратов.
</a:t>
            </a:r>
            <a:endParaRPr lang="en-US" sz="97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грибов: споры, структуры, циклы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1335250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способ размножения — споры, образуемые в специализированных структурах: базидиях, асках или конидиях.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2459675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 включает разделение мицелия, почкование и спороношение, что способствует быстрому росту колоний.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3584100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 происходит посредством слияния клеток или ядер, усиливая генетическое разнообразие грибных популяций.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1500"/>
            <a:ext cx="3191788" cy="321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Мицелий и гифы: строение грибного тела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1311500"/>
            <a:ext cx="3423300" cy="148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мицелия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Мицелий представляет собой обширную сеть тонких нитей — гиф, каждая из которых состоит из упорядоченных клеток, покрытых прочной хитиновой оболочкой. Такая строение обеспечивает прочность и гибкость грибного тела.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3038565"/>
            <a:ext cx="3423300" cy="14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и расположение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Мицелий обычно располагается внутри субстрата — почвы или древесины, где активно всасывает питательные вещества. Только у некоторых видов появляются надземные плодовые тела, отвечающие за размножение с помощью спор.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Клеточное строение грибов: уникальные особенности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413125" y="1538175"/>
            <a:ext cx="3152400" cy="13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могут быть одноклеточными, как дрожжи, или многоклеточными, например, плесневые и шляпочные. Такое разнообразие форм связано с разной экологической ролью и средой обитания.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3935244" y="1538175"/>
            <a:ext cx="3152400" cy="13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Клеточные стенки грибов состоят из хитина — полисахарида, отличающего их от растений, чьи стенки преимущественно из целлюлозы, и животных, клетки которых лишены стенок.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13125" y="3253100"/>
            <a:ext cx="3152400" cy="13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Грибные клетки не содержат хлорофилла и пластид, но имеют большие вакуоли и иногда множество ядер. Их дыхание может быть как аэробным, так и факультативно анаэробным.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1500"/>
            <a:ext cx="3191788" cy="321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питания грибов: осмотрофия и разложение органики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611375" y="35633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выполняют важную роль сапротрофов, разрушая сложные материалы — древесину, опавшую листву и экскременты, обеспечивая тем самым переработку и круговорот веществ в экосистеме.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1375" y="2422675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питаются осмотрофно, всасывая органические вещества, уже разбитые на растворимые соединения. Это отличает их от животных, у которых пища переваривается внутри организма.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200" y="1035008"/>
            <a:ext cx="4087800" cy="20518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3475" y="1035008"/>
            <a:ext cx="4087800" cy="20518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Симбиотические отношения грибов в природе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413125" y="3271882"/>
            <a:ext cx="4087800" cy="13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Микориза: союз грибов и 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Микориза — это взаимовыгодное сожительство грибов с корнями растений, где грибы улучшают всасывание воды и минералов, а растения снабжают грибы углеводами. Такой союз распространён в лесах России и способствует устойчивости экосистем.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693401" y="3271882"/>
            <a:ext cx="4087800" cy="13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микоризных форм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грибы образуют эктомикоризу с деревьями, покрывая корни плёнкой, а другие — эндомикоризу, проникая внутрь клеток. Это разнообразие помогает грибам занимать различные экологические ниши.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4651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Фитопатогенные грибы вызывают разрушительные болезни у растений, например, фитофтороз картофеля и мучнистую росу, что наносит серьёзный ущерб сельскому хозяйству.
</a:t>
            </a:r>
            <a:endParaRPr lang="en-US" sz="921" dirty="0"/>
          </a:p>
        </p:txBody>
      </p:sp>
      <p:sp>
        <p:nvSpPr>
          <p:cNvPr id="7" name="Text 1"/>
          <p:cNvSpPr txBox="1"/>
          <p:nvPr/>
        </p:nvSpPr>
        <p:spPr>
          <a:xfrm>
            <a:off x="3334250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животных и человека грибковые инфекции проявляются в форме микозов, дерматофитий и кандидоза, требующих медицинского вмешательства для лечения.
</a:t>
            </a:r>
            <a:endParaRPr lang="en-US" sz="921" dirty="0"/>
          </a:p>
        </p:txBody>
      </p:sp>
      <p:sp>
        <p:nvSpPr>
          <p:cNvPr id="8" name="Text 2"/>
          <p:cNvSpPr txBox="1"/>
          <p:nvPr/>
        </p:nvSpPr>
        <p:spPr>
          <a:xfrm>
            <a:off x="6163849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грибы выделяют микотоксины, такие как афлатоксин, которые представляют опасность для здоровья человека и животных при попадании в пищу.
</a:t>
            </a:r>
            <a:endParaRPr lang="en-US" sz="921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Грибы-паразиты и патогены: влияние на организмы
</a:t>
            </a:r>
            <a:endParaRPr lang="en-US" sz="2200" dirty="0"/>
          </a:p>
        </p:txBody>
      </p:sp>
      <p:sp>
        <p:nvSpPr>
          <p:cNvPr id="10" name="Text 4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6550" y="1181123"/>
            <a:ext cx="4371900" cy="10844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6550" y="2372433"/>
            <a:ext cx="4371900" cy="10844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6550" y="3563730"/>
            <a:ext cx="4371900" cy="108443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 опасности грибов: разнообразие видов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13125" y="1180175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Съедобные грибы — ценность питания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Белые грибы, лисички и шампиньоны содержат много белка, витаминов группы B и минералов, что делает их важным продуктом в рационе человека и полезным дополнением к пище.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2371496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Ядовитые грибы и их опасность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Бледная поганка и мухомор содержат сильнодействующие токсины, опасные даже в малых дозах. Употребление ядовитых грибов может привести к серьёзным отравлениям и летальным исходам.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13125" y="3562798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ядовитых видов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мире известно свыше ста летальных видов грибов, которые требуют осторожности при сборе в природе из-за внешнего сходства с съедобными видами.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2425"/>
            <a:ext cx="3191788" cy="321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грибов для человека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506925" y="35633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биотехнологии грибы применяют для очистки почв от загрязнений и производства ферментов, важнейших в пищевой промышленности и медицинских препаратах.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06925" y="22508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используется для производства антибиотиков, таких как пенициллин, а также для выпечки и ферментации напитков, благодаря дрожжам Saccharomyces cerevisiae.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1421416"/>
            <a:ext cx="2919900" cy="23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активно разлагают растительные и животные остатки, восстанавливая плодородие почв и способствуя биологической рекультивации загрязнённых территорий.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989125" y="1194265"/>
            <a:ext cx="4791900" cy="109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80%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4586700"/>
            <a:ext cx="29199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 экологии грибов, 2021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989125" y="2399100"/>
            <a:ext cx="4791900" cy="10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156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органических остатков в лесах перерабатывают именно грибы, обеспечивая круговорот веществ в экосистемах.
</a:t>
            </a:r>
            <a:endParaRPr lang="en-US" sz="215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грибов на планете и в России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описано около 150 000 видов грибов, учёные предполагают существование миллионов видов, многие из которых пока не изучены.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подчёркивают необходимость дальнейших исследований грибного мира для сохранения биоразнообразия и устойчивого использования ресурсов.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фонд микологии, 2022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20936" y="0"/>
            <a:ext cx="3420628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50" y="360000"/>
            <a:ext cx="4993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уникальность грибов и их роль в природе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287400"/>
            <a:ext cx="34872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— самостоятельное царство с уникальной биологией, обеспечивающее важные экологические функции и ценное биохимическое наследие для человека и природы.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2026-05-10T06:33:45Z</dcterms:created>
  <dcterms:modified xsi:type="dcterms:W3CDTF">2026-05-10T06:33:45Z</dcterms:modified>
</cp:coreProperties>
</file>