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ключевые аспекты 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живое и места его обитания на нашей планете.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термина «биосфера» и 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«биосфера» появилось в XIX веке благодаря Эдуарду Зюссу. В XX веке В. И. Вернадский расширил понимание биосферы, включая влияние человека и взаимосвязь живых организмов с окружением.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биосферы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Земли, где происходят жизненно важные процессы и перемещение газов, поддерживающих дыхание живых существ.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все воды планеты — океаны, реки, озёра — где обитают многочисленные водные организмы и происходит важный обмен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верхний слой земной коры, содержащий почвы и минералы, являющиеся основой для жизни многих растений и микроорганизмов.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солнечной энергии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запускает фотосинтез — ключевой процесс образования питания для растений, что обеспечивает питание всех организмов в цепях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 формирует климатические условия и служит двигателем круговорота воды, поддерживая стабильность и разнообразие экосистем на планете.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экосистем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представляет собой сообщество живых организмов и окружающей среды, взаимодействующих в едином цикле энергии и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экосистем происходят процессы циклического обмена веществ, благодаря чему поддерживается устойчивость всех видов и среды обитания.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экосистем координируют рост, развитие и выживание организмов, обеспечивая условия для существования жизни в различных климатических зонах.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 разнообразны: от густых лесов и болот до пресноводных озёр и открытых лугов с богатой флорой и фауной.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биосферу: примеры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города с жилыми домами, дорогами и инфраструктурой, что изменяет природные условия и влияет на обитателей этих территорий. Это сопровождается потерей естественных местообитаний.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урбанизированных территорий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производства продуктов питания устраиваются поля и пастбища, что трансформирует природные ландшафты. Агроценозы изменяют почву, биологическое разнообразие и водный баланс регионов.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и агроценозов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нагрузку на природные ресурсы и увеличивает образование отходов во всех сферах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требует эффективного управления природопользованием для сохранения баланса биосферы.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42062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6941" y="1617079"/>
            <a:ext cx="264619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типы человеческого воздействия на биосферу
</a:t>
            </a:r>
            <a:endParaRPr lang="en-US" sz="2092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предприятий и транспорта ухудшают качество воздуха, приводя к изменению климата и ухудшению здоровья живых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промышленных и бытовых отходов в реки и моря ухудшают водные экосистемы и угрожают водным видам жизни.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лесных массивов в сельскохозяйственные или урбанизированные зоны снижает биоразнообразие и усиливает эрозию почв.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сред обитания и загрязнения приводят к сокращению популяций диких животных и растений, вызывая утрату биологического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92634"/>
            <a:ext cx="4663800" cy="25582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главные загрязнители, их источники и влияние на природу и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источников загрязнений важно для разработки мер защиты и снижения вреда окружающей среде.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биогеохимических циклов под влиянием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углеродного и азотного циклов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— сжигание топлива, удобрения — ускоряет углеродный и азотный круговороты, нарушая экологическое равновесие и способствуя изменению 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фосфорный цикл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 увеличивает поступление фосфора в почву и водоёмы, что вызывает загрязнение и нарушает плодородие и устойчивость экосистем.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воздействие человека на природу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инициативы защищают уникальные природные территории, способствуют обмену опытом и развитию совместных проектов по сохранению глобального биологического разнообразия.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способствует сохранению редких и исчезающих видов, обеспечивая условия для восстановления естественных популяций и поддержания биологического разнообразия.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программ устойчивого природопользования и экологических технологий помогает снижать загрязнение окружающей среды и восстанавливать нарушенные экосистемы после антропогенных воздействий.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человеком и природой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взаимозависимости действий человека и состояния окружающей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постоянно растёт, что вызывает таяние ледников и повышение уровня моря. Это ведёт к изменению климатических зон и угрозе для многих экосистем.
</a:t>
            </a:r>
            <a:endParaRPr lang="en-US" sz="662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его последствия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накапливаются в морях, образуя гигантские мусорные острова. Морские животные часто погибают, принимая пластик за пищу или запутываясь в нём.
</a:t>
            </a:r>
            <a:endParaRPr lang="en-US" sz="677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
</a:t>
            </a:r>
            <a:endParaRPr lang="en-US" sz="119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растений и животных сокращаются из-за утраты среды обитания и загрязнения. Например, численность белых медведей значительно уменьшается из-за разрушения их арктического ареала.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редких видов животных
</a:t>
            </a:r>
            <a:endParaRPr lang="en-US" sz="993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вызовы современности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защита исчезающих видов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включает перечень редких и находящихся под угрозой исчезновения видов животных и растений России и всего мира, постоянно обновляемый на основе научных исследований.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защиты включают запрет охоты, создание охраняемых территорий и заказников, а также международные соглашения по сохранению биоразнообразия.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в неволе и последующего выпуска в дикую природу помогают восстанавливать популяции особенно уязвимых видов, предотвращая их вымирание.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63660"/>
            <a:ext cx="4339200" cy="2227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экосистем России: сравнительный анализ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площади различных экосистем, количество редких видов и уровень загрязнения для оценки их состояния и охраны.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большую площадь с низким загрязнением и богатой флорой и фауной, в отличие от озёр, где загрязнение и число редких видов свидетельствуют о необходимости усиленной охраны.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российские проекты восстановления природы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масштабной вырубки в Амурской области проводится активное восстановление девственных хвойных лесов, что способствует возвращению биологического разнообразия и стабилизации экосистемы.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хвойных лесов в Амурской области
</a:t>
            </a:r>
            <a:endParaRPr lang="en-US" sz="1219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использованием современных биотехнологий реализуются программы очистки воды Байкала, улучшающие качество воды и сохраняющие уникальные природные условия озера.
</a:t>
            </a:r>
            <a:endParaRPr lang="en-US" sz="87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 в Байкальском регионе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национальных парков России проводится успешная программа по размножению и возвращению зубров, что повышает биоразнообразие и способствует восстановлению природных ландшафтов.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введение зубров в национальных парках
</a:t>
            </a:r>
            <a:endParaRPr lang="en-US" sz="11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инициатива школьников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участвуют в сборе макулатуры, помогая снижать объём отходов и сохраняя лесные ресурсы посредством переработки бумаги.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становится важной частью школьных акций, развивая привычки ответственного обращения с отходами и поддерживая экологические инициативы.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позволяет детям непосредственно участвовать в восстановлении природных экосистем и способствует формированию экосознания.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научных проектах и конкурсах развивает навыки критического мышления и заинтересованность в решении экологических проблем на локальном и глобальном уровнях.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 чистые технологии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на промышленных предприятиях и системы раздельного сбора отходов обеспечивают минимизацию загрязнения воды и почвы, способствуя эффективному использованию ресурсов и уменьшению мусора.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 ветровые электростанции обеспечивают возобновляемое электроэнергоснабжение, значительно сокращая выбросы парниковых газов и снижая нагрузку на природные ресурсы.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инициатив по охране природы среди учащихся составляет значительную часть общего числа экологических проектов в России и мире.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проекты поддерживаются молодёжью, что формирует основу для устойчивого развития планеты в будущем.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Министерства экологии РФ, 2023 год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выводы и 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фундамент нашей жизни, и её сохранение зависит от сознательных действий каждого. Знания и ответственность людей — ключ к гармоничному сосуществованию с природой.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2026-05-08T05:48:41Z</dcterms:created>
  <dcterms:modified xsi:type="dcterms:W3CDTF">2026-05-08T05:48:41Z</dcterms:modified>
</cp:coreProperties>
</file>