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дорожного движения, обязанности пешеходов и пассажиров
</a:t>
            </a:r>
            <a:endParaRPr lang="en-US" sz="2971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двигаться по улице и не нарушать правила?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правила дороги
</a:t>
            </a:r>
            <a:endParaRPr lang="en-US" sz="260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дорога встречает нас по пути в школу, домой и на прогулке. Правила помогают не растеряться, вовремя заметить опасность и действовать так, чтобы движение оставалось безопасным для всех.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дорожного движения и их роли
</a:t>
            </a:r>
            <a:endParaRPr lang="en-US" sz="247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Пешеходы идут по тротуару, переходу или обочине и должны выполнять сигналы, разметку и требования безопасности на дороге.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находятся в автобусе, троллейбусе, трамвае или автомобиле и отвечают за спокойное поведение, посадку, высадку и соблюдение правил в салоне.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управляют транспортом, а движение в целом направляют правила, знаки, разметка, светофоры и регулировщики.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движется транспорт, а где — пешеходы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Проезжая часть предназначена для транспорта, а тротуар — для пешеходов. Вне населённых пунктов обочина служит краем дороги и используется только по правилам.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где нужна особая внимательность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Переход, перекрёсток, остановка и выезд из двора требуют особой осторожности. Здесь чаще всего встречаются неожиданные повороты, остановки и движение разных участников рядом.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дороги и городской улицы
</a:t>
            </a:r>
            <a:endParaRPr lang="en-US" sz="2171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урока, составленная по содержанию презентации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чем чаще всего пользуется в повседневной жизни
</a:t>
            </a:r>
            <a:endParaRPr lang="en-US" sz="185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самые частые ситуации связаны с переходом улицы, ожиданием транспорта и поездкой в салоне.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навыки пешехода и пассажира: именно они нужны детям каждый день.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42689"/>
            <a:ext cx="325505" cy="3255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0099" y="1341433"/>
            <a:ext cx="246012" cy="3280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28612"/>
            <a:ext cx="325505" cy="289338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44743" y="3109273"/>
            <a:ext cx="205010" cy="328016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помогают понять дорожные знаки и разметка
</a:t>
            </a:r>
            <a:endParaRPr lang="en-US" sz="2097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Предупреждающие знаки
</a:t>
            </a:r>
            <a:pPr algn="l" indent="0" marL="0">
              <a:lnSpc>
                <a:spcPct val="90000"/>
              </a:lnSpc>
              <a:buNone/>
            </a:pPr>
            <a:r>
              <a:rPr lang="en-US" sz="45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заранее сообщают об опасности впереди. Это помогает снизить скорость, внимательнее смотреть на дорогу и быть готовым к изменению обстановки.
</a:t>
            </a:r>
            <a:endParaRPr lang="en-US" sz="1358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Запрещающие знаки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знаки ограничивают действия участников движения. Они подсказывают, где нельзя идти, ехать, поворачивать или выполнять другое опасное действие.
</a:t>
            </a:r>
            <a:endParaRPr lang="en-US" sz="1436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Предписывающие знаки
</a:t>
            </a:r>
            <a:pPr algn="l" indent="0" marL="0">
              <a:lnSpc>
                <a:spcPct val="90000"/>
              </a:lnSpc>
              <a:buNone/>
            </a:pPr>
            <a:r>
              <a:rPr lang="en-US" sz="4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знаки задают нужное направление движения. Они помогают понять, как действовать правильно, не создавая помех другим участникам дороги.
</a:t>
            </a:r>
            <a:endParaRPr lang="en-US" sz="140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
</a:t>
            </a:r>
            <a:pPr algn="l" indent="0" marL="0">
              <a:lnSpc>
                <a:spcPct val="90000"/>
              </a:lnSpc>
              <a:buNone/>
            </a:pPr>
            <a:r>
              <a:rPr lang="en-US" sz="4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1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 обозначения на проезжей части показывают полосы движения, границы дороги, остановки и места перехода. По ним легче ориентироваться на улице.
</a:t>
            </a:r>
            <a:endParaRPr lang="en-US" sz="1393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Пешеходный переход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Бело-чёрная «зебра» показывает место, где переходить дорогу безопаснее. Но даже здесь нужно смотреть по сторонам и не спешить.
</a:t>
            </a:r>
            <a:endParaRPr lang="en-US" sz="1500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перейти дорогу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 правилам безопасного поведения пешехода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светофора не заменяет внимательность: безопасный переход возможен только при проверке дороги.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Российской Федерации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помогает организовать движение, но пешеходу всё равно важно смотреть по сторонам и оценивать обстановку.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светофора и действия пешехода
</a:t>
            </a:r>
            <a:endParaRPr lang="en-US" sz="2472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быть особенно внимательным в сложных местах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перекрёстке машина может повернуть сбоку, даже если для пешехода уже горит зелёный сигнал. Поэтому важно заранее смотреть на транспорт со всех направлений.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автомобили выезжают из арок, с парковок и из-за поворотов очень неожиданно. Даже при медленном движении у ребёнка остаётся мало времени на реакцию.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припаркованных машин обзор закрывают кузов, двери и бордюры. Перед выходом из-за автомобиля нужно остановиться и убедиться, что дорога свободна справа и слева.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 руке — внимание в стороне
</a:t>
            </a:r>
            <a:pPr algn="l" indent="0" marL="0">
              <a:lnSpc>
                <a:spcPct val="90000"/>
              </a:lnSpc>
              <a:buNone/>
            </a:pPr>
            <a:r>
              <a:rPr lang="en-US" sz="4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идёт к переходу и одновременно смотрит в экран, не замечая светофор и приближающийся транспорт. Один лишний шаг на проезжую часть может стать опасным. На картинке это легко показать через сравнение: слева — собранный пешеход, справа — отвлечённый.
</a:t>
            </a:r>
            <a:endParaRPr lang="en-US" sz="1285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автобуса — не место для спешки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выбегает к двери ещё до полной остановки и оказывается слишком близко к проезжей части. Рядом могут проезжать автомобили, велосипеды и самокаты, поэтому безопаснее стоять спокойно на расстоянии от края и садиться без толкотни.
</a:t>
            </a:r>
            <a:endParaRPr lang="en-US" sz="1244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ситуации у дороги особенно опасны
</a:t>
            </a:r>
            <a:endParaRPr lang="en-US" sz="2425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урока; значения — относительная оценка, а не статистика ДТП.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повышает риск для пешехода
</a:t>
            </a:r>
            <a:endParaRPr lang="en-US" sz="228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возрастает, когда ребёнок торопится и перестаёт следить за обстановкой вокруг себя.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связаны с невнимательностью и нарушением места перехода; остальные факторы усиливают опасность, но реже бывают решающими.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Входить и выходить нужно только после полной остановки транспорта, не спеша и без толкотни. Подходить к двери заранее нельзя, чтобы не упасть и не мешать другим пассажирам.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следует сидеть или крепко держаться за поручни. В автомобиле и такси ремень безопасности нужно пристёгивать на каждом сиденье, где он предусмотрен.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не должен отвлекать водителя разговорами, громкими действиями или резкими движениями. Любое лишнее внимание со стороны водителя снижает безопасность всех, кто находится в салоне.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тоже часть безопасности: принято уступать место пожилым людям, пассажирам с инвалидностью, беременным женщинам и людям с маленькими детьми.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пассажира в общественном транспорте
</a:t>
            </a:r>
            <a:endParaRPr lang="en-US" sz="196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посадка и высадка из транспорта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2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школьника на остановке и при выходе из транспорта по правилам дорожной безопасности.
</a:t>
            </a:r>
            <a:endParaRPr lang="en-US" sz="2272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видах транспорта главное — не мешать движению и использовать средства безопасности, которые предусмотрены конструкцией.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Российской Федерации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пассажира в разных видах транспорта
</a:t>
            </a:r>
            <a:endParaRPr lang="en-US" sz="2171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показывает, как вести себя безопасно в общественном и личном транспорте.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417" y="1410754"/>
            <a:ext cx="316125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60261" y="1410754"/>
            <a:ext cx="263438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Световозвращатели и видимость на дороге
</a:t>
            </a:r>
            <a:endParaRPr lang="en-US" sz="2379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заметность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Световозвращатель возвращает свет фар к водителю, поэтому пешеход виден раньше и с большего расстояния, особенно на тёмной дороге без освещения.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рюкзаке и одежде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можно разместить на куртке, рюкзаке, обуви или шапке. Чем больше заметных деталей на уровне движения, тем проще распознать человека на дороге.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дождь, снег и туман видимость ухудшается, а сумерки наступают раньше. В это время световозвращатели особенно полезны по пути в школу и домой.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привычка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Световозвращатель не заменяет внимательность, но помогает водителю заметить пешехода раньше. Это простая мера, которая снижает риск в обычной поездке.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урока; значения — относительная оценка факторов, а не статистика.
</a:t>
            </a:r>
            <a:endParaRPr lang="en-US" sz="971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безопасность пешехода
</a:t>
            </a:r>
            <a:endParaRPr lang="en-US" sz="217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хорошие знаки и освещение не помогают, если человек спешит и не смотрит по сторонам.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внимание и правильное место перехода; остальные факторы усиливают безопасность, но не заменяют личную осторожность.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нарушение правил дорожного движения
</a:t>
            </a:r>
            <a:endParaRPr lang="en-US" sz="1714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может привести к травмам, аварийной ситуации и задержке движения. Даже один неосторожный шаг пешехода способен создать опасность для него самого и для других участников.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важно помнить, что дисциплина на дороге — это не формальность, а защита жизни и здоровья. Соблюдение сигналов и разметки помогает избежать ошибок в привычных ситуациях.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обстоятельств и возраста нарушителя в Российской Федерации могут применяться предупреждения, штрафы и другие меры ответственности, установленные законом.
</a:t>
            </a:r>
            <a:endParaRPr lang="en-US" sz="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школы и на остановке важно держаться подальше от края проезжей части, не играть рядом с дорогой и не толкаться в очереди. Это помогает избежать случайного падения и выхода на опасную зону.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подъезжает автобус или проезжает велосипед, нужно быть особенно внимательным: не выбегать навстречу транспорту, смотреть по сторонам и переходить только там, где это разрешено и безопасно.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у школы и на остановке
</a:t>
            </a:r>
            <a:endParaRPr lang="en-US" sz="2352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урока; порядок и значения отражают логическую важность правил.
</a:t>
            </a:r>
            <a:endParaRPr lang="en-US" sz="967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правила безопасности в одной схеме
</a:t>
            </a:r>
            <a:endParaRPr lang="en-US" sz="215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помогает запомнить: сначала нужно заметить опасность, а уже потом действовать правильно и без спешки.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безопасности — внимательность; если она есть, проще соблюдать и остальные правила, от перехода до поведения в транспорте.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дороге начинается с привычки думать заранее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школьник внимательно смотрит по сторонам, переходит только в разрешённом месте и спокойно ведёт себя в транспорте, он защищает себя и помогает сделать движение безопаснее для всех.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2026-05-21T02:23:52Z</dcterms:created>
  <dcterms:modified xsi:type="dcterms:W3CDTF">2026-05-21T02:23:52Z</dcterms:modified>
</cp:coreProperties>
</file>