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живой природы: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охватывает миллионы видов, поддерживая жизнь и равновесие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29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живого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человек изучает животных и растения, создавая первые описания и рисунки. Современная биология исследует строение и разнообразие организмов, что помогает сохранять природу и поддерживать важные процессы на планете.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 миллиона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животных, растений и микроорганизмов описано учёными на сегодня.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2023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вид объединяет особей, способных скрещиваться и давать жизнеспособное потомство. Каждый вид отличается формой, поведением и средой обитания.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– заботливые родители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выкармливают своих детёнышей молоком, имеют волосистое тело и теплокровность. Примеры – тигры, медведи и люди.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– обладатели перьев и клювов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покрыты перьями, умеют летать и обладают клювами различных форм. Малиновка – известная певчая птица.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– водные обитатели с жабрами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жабрами и проводят жизнь в воде. Золотая рыбка – популярный аквариумный житель.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разнообразие форм и особенностей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29" y="1421600"/>
            <a:ext cx="2665693" cy="227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429" y="1421675"/>
            <a:ext cx="2665693" cy="227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029" y="1421675"/>
            <a:ext cx="2665693" cy="227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растения – деревья, кустарники и травы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Дубы в лесах и ромашки на лугах относятся к высшим растениям, вырастают на суше и фотосинтезируют для получения энергии.
</a:t>
            </a:r>
            <a:endParaRPr lang="en-US" sz="1177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 – водоросли и мхи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растения обитают в воде или влажной среде. Ламинария – крупная морская водоросль, важная для экосистемы океанов.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– основа экосистем
</a:t>
            </a:r>
            <a:pPr algn="l" indent="0" marL="0">
              <a:lnSpc>
                <a:spcPct val="130039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около 400 000 видов цветковых, они обеспечивают пищу и дом для множества организмов.
</a:t>
            </a:r>
            <a:endParaRPr lang="en-US" sz="1206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виды и жизненные условия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биологическое общество,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основных групп организмов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большую часть живых видов, что подчёркивает их экологическую значимость.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насекомых указывает на их важную роль в экосистемах, а микроорганизмы и грибы значительно влияют на круговорот веществ.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820342"/>
            <a:ext cx="4534800" cy="31943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биология, учебник 2023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животных и растений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и общие черты животных и растений по ключевым биологическим характеристикам.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синтезировать пищу самостоятельно, а животные проявляют подвижность для добычи еды и защиты.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 микроорганизмах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бактерии, археи, простейшие и одноклеточные водоросли, обитающие почти во всех средах на Земле.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микроорганизмов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болезни, например, туберкулёз, влияя на здоровье человека и животных.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Возбудители заболеваний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ускоряют переработку органики, возвращая питательные вещества в почву и воду.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разложении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в производстве йогуртов, сыров и других ферментированных продуктов.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 пищевой промышленности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биосфере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разложении органических остатков, обеспечивая образование плодородной почвы, важной для растений и экосистем в целом.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бывают съедобными, как шампиньоны и лисички, и ядовитыми, например, бледная поганка, важными для баланса в природе.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микоризу — симбиотические отношения с корнями деревьев, улучшая впитывание воды и питательных веществ растениями.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6" y="0"/>
            <a:ext cx="394284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Эндемики: уникальные обитатели региона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— это виды, обитающие только на ограничённых территориях, например, байкальская нерпа — единственный пресноводный тюлень в мире.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Камчатский лосось и сибирский ёж — также регионально уникальные виды, которые требуют особой охраны из-за ограниченного ареала.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причина разнообразия видов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возникают из-за генетических мутаций и географической изоляции, что способствует формированию уникальных признаков и разделению популяций.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процесс постепенных изменений организмов с течением времени, приводящий к образованию новых видов благодаря адаптации к окружающей среде и естественному отбору.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Чарлз Дарвин впервые объяснил эволюцию естественным отбором, при котором выживают и размножаются самые приспособленные особи внутри популяции.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его горбы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умеют накапливать жир в горбах, что позволяет им долго обходиться без воды в пустыне. Эти запасы помогают переживать жёсткие засушливые периоды.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в Арктике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имеет плотный слой жира и густую шерсть, обеспечивающие теплоизоляцию в условиях сильного холода Северного полюса. Это ключ к его выживанию.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и защита от засухи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колючки вместо листьев — это снижает испарение влаги и защищает растение от животных. Их толстая кожа помогает удерживать воду в суровых условиях пустыни.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приспособлений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энергии и веществ от производителей к разлагателям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разнообразие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леса, например Амазонка, богаты многочисленными видами растений и животных. Здесь обитает около половины всех известных видов на планете, благодаря тёплому влажному климату.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Арктическая тундра — суровый край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арктической тундре растут низкорослые растения, а животные адаптированы к холоду. Здесь обитают северные олени и белые медведи, приспособленные к продолжительной зиме.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экосистем и их обитатели
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биоразнообразия России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регион, Урал, Байкал и Дальний Восток являются ключевыми центрами эндемизма с уникальными видами, встречающимися только здесь.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первое место в мире по площади лесов, которые служат средой обитания для множества видов животных и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водные ресурсы, включая Байкал и многочисленные реки, способствуют высокому разнообразию пресноводных организмов на территории.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в России зарегистрировано около 1200 видов позвоночных и более 11 000 видов растений, что подчёркивает богатство биологических ресурсов страны.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численность видов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Незаконная охота и вырубка лесов продолжают оказывать существенное давление на редкие виды, сокращая их численность во многих регионах.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явное снижение популяций нескольких ключевых видов, требующее усиления мер по защите и восстановлению их среды обитания.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фиксирует угрозы и статус редких видов, обеспечивая правовой механизм для их охраны и предотвращения исчезновения.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меры, вдохновлённые Красной книгой, способствуют сохранению популяций и повышают общественное внимание к проблемам биоразнообразия.
</a:t>
            </a:r>
            <a:endParaRPr lang="en-US" sz="139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изданная в России в 1978 году, книга включает символы национальной природы, такие как амурский тигр и снежный барс.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— защита исчезающих видов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биоразнообразие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поддерживает устойчивость экосистем, обеспечивая равновесие и жизненно важные экологические процессы.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требует участия каждого человека и международного сотрудничества для защиты природного наследия.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способствует разработке новых лекарств и сохранению разнообразия продуктов питания во всём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298" y="441425"/>
            <a:ext cx="4352004" cy="43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разнообразию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утрате сред обитания, негативно влияя на выживание многих видов животных и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окружающей среды нарушают основные жизненные циклы, способствуя резкому снижению популяций.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Сохраним природу — сохраним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основа здоровья планеты и человека. Ответственное отношение и совместные усилия позволят сохранить богатство живой природы для будущих поколений.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2026-05-07T08:41:24Z</dcterms:created>
  <dcterms:modified xsi:type="dcterms:W3CDTF">2026-05-07T08:41:24Z</dcterms:modified>
</cp:coreProperties>
</file>