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самая большая страна мира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огромной и удивительной России.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размер России важен для географии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страны влияет не только на карту, но и на жизнь людей: климат, природные зоны, расстояния между городами, транспорт и хозяйство в России очень сильно отличаются от региона к региону.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59692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в северной части Евразии и занимает огромную территорию сразу в двух частях света — Европе и Азии. Это определяет её природное и историческое разнообразие.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695174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России омывают воды Северного Ледовитого, Атлантического и Тихого океанов. Такое положение открывает выход к разным морским направлениям и влияет на торговлю, транспорт и климат прибрежных районов.
</a:t>
            </a:r>
            <a:endParaRPr lang="en-US" sz="1207" dirty="0"/>
          </a:p>
        </p:txBody>
      </p:sp>
      <p:sp>
        <p:nvSpPr>
          <p:cNvPr id="13" name="Text 4"/>
          <p:cNvSpPr txBox="1"/>
          <p:nvPr/>
        </p:nvSpPr>
        <p:spPr>
          <a:xfrm>
            <a:off x="4830669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имеет сухопутные границы с 16 государствами. Это делает её одной из стран с наибольшим числом соседей, а значит, усиливает значение пограничных связей и международного сотрудничества.
</a:t>
            </a:r>
            <a:endParaRPr lang="en-US" sz="1207" dirty="0"/>
          </a:p>
        </p:txBody>
      </p:sp>
      <p:sp>
        <p:nvSpPr>
          <p:cNvPr id="14" name="Text 5"/>
          <p:cNvSpPr txBox="1"/>
          <p:nvPr/>
        </p:nvSpPr>
        <p:spPr>
          <a:xfrm>
            <a:off x="559692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страны соединяет европейские и азиатские пространства. Из-за этого в России соседствуют разные природные условия, типы хозяйства и культурные особенности, что делает её географию особенно сложной.
</a:t>
            </a:r>
            <a:endParaRPr lang="en-US" sz="1207" dirty="0"/>
          </a:p>
        </p:txBody>
      </p:sp>
      <p:sp>
        <p:nvSpPr>
          <p:cNvPr id="15" name="Text 6"/>
          <p:cNvSpPr txBox="1"/>
          <p:nvPr/>
        </p:nvSpPr>
        <p:spPr>
          <a:xfrm>
            <a:off x="2695174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удобно изучать по карте мира и карте Евразии. На них хорошо видно, как велика страна, насколько она протянута с запада на восток и как много у неё соседей.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 России с другими крупными странами
</a:t>
            </a:r>
            <a:endParaRPr lang="en-US" sz="2142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Россией и другими странами велик: она занимает первое место с большим отрывом.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Россия заметно опережает все остальные крупнейшие государства, поэтому её масштабы особенно хорошо видны в сравнении.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00076"/>
            <a:ext cx="4048200" cy="19288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географические показатели России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сведения помогают быстро оценить масштабы и особенности страны.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выделяется сочетанием огромной площади, большой протяжённости и числа соседей.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на огромной территории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05282" y="983780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России распространены арктические пустыни и тундра. Здесь суровый климат, мало тепла и короткое лето, поэтому природа приспособлена к холоду и сильным ветрам.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172580" y="983786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страны занимает тайга, а южнее расположены смешанные и широколиственные леса. Эти зоны отличаются количеством тепла, влаги и составом растений.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839925" y="983786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лесостепи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южных районах встречаются лесостепь и степь. Здесь больше солнечного тепла, выше урожайность и удобнее условия для земледелия, чем на севере.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07256" y="983786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юго-востоке есть полупустыни и более засушливые территории. Они занимают меньшую площадь, но хорошо показывают, насколько разнообразны природные условия России.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174590" y="983786"/>
            <a:ext cx="1467282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в Сибири широко распространена вечная мерзлота. Она влияет на строительство, дороги и жизнь людей, поэтому освоение таких территорий требует особых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размера страны к трудностям и возможностям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большая территория влияет на природу, население и транспорт России.
</a:t>
            </a:r>
            <a:endParaRPr lang="en-US" sz="146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распределено население России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живёт большая часть населения страны. Климат мягче, города расположены ближе друг к другу, а транспортные связи удобнее, чем в восточных районах.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 юг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 и в южных районах население также более плотное. Эти территории удобны для жизни, работы и сельского хозяйства, поэтому здесь исторически возникло много поселений.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России заселён намного слабее. Суровый климат, длительная зима и сложные условия строительства делают постоянную жизнь и хозяйственное освоение здесь труднее.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 имеют огромные пространства, но население размещено редко. Между населёнными пунктами большие расстояния, а развитие территорий требует значительных усилий.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 России и других странах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заселена намного реже, чем многие крупные страны, поэтому население сосредоточено неравномерно.
</a:t>
            </a:r>
            <a:endParaRPr lang="en-US" sz="164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помогает понять, насколько пространство страны заселено и где людям живётся удобнее.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России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крупными запасами нефти и природного газа. Особенно известна Западная Сибирь, где сосредоточены важные месторождения, имеющие большое значение для экономики страны.
</a:t>
            </a:r>
            <a:endParaRPr lang="en-US" sz="1446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руды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России добывают уголь и железные руды. Эти ресурсы нужны для энергетики и металлургии, а их размещение влияет на развитие промышленных районов.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 богаты лесами и пресной водой. Эти природные ресурсы важны для хозяйства, экологии и жизни людей, но требуют бережного использования.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Ресурсное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страны помогает сочетать разные виды ресурсов в одном государстве. Это даёт России серьёзные возможности, но требует осторожного отношения к природе и её запасам.
</a:t>
            </a:r>
            <a:endParaRPr lang="en-US" sz="14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Рекордные расстояния внутри страны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крупные города России разделяют очень большие расстояния, поэтому внутри страны особенно важны авиация, железные дороги и надёжные автомагистрали.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насколько далеко расположены крупные города России друг от друга. Это помогает понять, почему поездки по стране часто занимают много времени и требуют разных видов транспорта.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pPr algn="ctr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часовых поясов действует на территории страны.
</a:t>
            </a:r>
            <a:pPr algn="ctr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
</a:t>
            </a:r>
            <a:endParaRPr lang="en-US" sz="4353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в один и тот же момент в разных регионах может быть разное местное время. Это важно для транспорта, связи и работы людей.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большие расстояния меняют транспорт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огромной территорией России, расселением людей и развитием транспортной сети.
</a:t>
            </a:r>
            <a:endParaRPr lang="en-US" sz="1222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России: от юга к северу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 территория, тем суровее климат; большая протяжённость страны делает климат России очень разнообразным.
</a:t>
            </a:r>
            <a:endParaRPr lang="en-US" sz="160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заметны даже в повседневной жизни: они влияют на одежду, сельское хозяйство, продолжительность зимы и способы строительства.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Россия осваивала свои пространства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активное продвижение к Уралу: появлялись новые пути, укрепления и поселения, которые помогали закрепляться на новых землях.
</a:t>
            </a:r>
            <a:endParaRPr lang="en-US" sz="1522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Сибири стало быстрее благодаря торговле, поиску пушнины и полезных ископаемых, а также строительству острогов и городов.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6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землепроходцы достигли Дальнего Востока и побережья Тихого океана, связывая удалённые территории с центром страны.
</a:t>
            </a:r>
            <a:endParaRPr lang="en-US" sz="1527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железных магистралей и крупных городов помогло объединить огромные пространства в единое государство.
</a:t>
            </a:r>
            <a:endParaRPr lang="en-US" sz="15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традиции большой страны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костюмы северных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России можно увидеть тёплую одежду из меха, яркие орнаменты и предметы, созданные для жизни в холодном климате. Такие детали показывают, как традиции связаны с природой и бытом.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музыка и блюда южных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южных районах особенно заметны разнообразные праздники, национальные блюда и музыкальные традиции. На иллюстрации могут быть изображены гостеприимный стол, узорчатые платки и люди в праздничных костюмах.
</a:t>
            </a:r>
            <a:endParaRPr lang="en-US" sz="11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 памятники разных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сохранила множество форм жилья и архитектуры: от деревянных построек до каменных храмов и башен. Рядом с ними хорошо смотрятся узоры, памятники и национальные символы разных народов.
</a:t>
            </a:r>
            <a:endParaRPr lang="en-US" sz="115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трудности большой площади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огромная территория России даёт стране не только ресурсы и разнообразие, но и серьёзные организационные задачи.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создаёт условия для развития, но требует больших затрат на транспорт, связь и освоение удалённых районов.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1/9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всей суши Земли занимает Россия.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страна заметно превосходит другие крупные государства и занимает особое место на карте мира.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числа, которые показывают масштаб России
</a:t>
            </a:r>
            <a:endParaRPr lang="en-US" sz="2344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число часовых поясов и количество соседей вместе показывают, что масштаб России влияет на природу, расселение, транспорт и хозяйство.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помогают увидеть, насколько велика страна и как её размеры отражаются на жизни людей в разных регионах.
</a:t>
            </a:r>
            <a:endParaRPr lang="en-US" sz="1559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почему Россия выделяется на карте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выделяется не только размерами, но и тем, что её огромная территория влияет почти на всё: природу, климат, людей, дороги и хозяйство. Именно поэтому её география так разнообразна и сложна.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2026-06-02T14:56:40Z</dcterms:created>
  <dcterms:modified xsi:type="dcterms:W3CDTF">2026-06-02T14:56:40Z</dcterms:modified>
</cp:coreProperties>
</file>