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чисел: как разделить поровну и не запутаться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числа, проверяем ответ и понимаем связь с умножением.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честно делить яблоки, карандаши и конфеты, а в математике тесно дружит с умножением. Эта тема учит быстро считать, аккуратно записывать выражения и находить ответ без путаницы.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63" y="1949450"/>
            <a:ext cx="388803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79987"/>
            <a:ext cx="431180" cy="3832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4884" y="1949450"/>
            <a:ext cx="333259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613" y="1949450"/>
            <a:ext cx="388803" cy="44434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знак деления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÷ или : показывает, что одно число надо разделить на другое. Он помогает записать действие коротко и понятно, без длинных объяснений.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8 : 2 означает, что восемь предметов нужно разложить на две одинаковые группы. В каждой группе получится по четыре предмета.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между детьми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написано 15 : 5 = 3, это значит, что пятнадцать предметов разделили между пятью частями. В каждой части оказалось по три.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деления помогает быстро решать примеры в тетради. Вместо длинного рассказа достаточно записать выражение, а затем найти ответ аккуратно и без лишних шагов.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решён верно, результат можно проверить умножением. Так видно, что деление показывает не случайный ответ, а точную связь между числами.
</a:t>
            </a:r>
            <a:endParaRPr lang="en-US" sz="13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делят поровну, каждая группа получается одинаковой. Никому не обидно, и никто не остаётся без своей части — почти как по волшебству, только по правилам математики.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10 конфет разделить между 5 детьми, каждый получит по 2. Если 12 фишек разложить на 3 кучки, в каждой будет по 4 предмета.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поровну — это справедливое деление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 примеров и простых текстовых задач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пример на деление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18 : 3 = 6, то проверка сразу показывает обратную связь: 6 × 3 = 18. Одно действие помогает понять другое, как две стороны одной медали.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собирает равные части в одно целое, а деление, наоборот, разбирает целое на равные части. Поэтому эти действия всегда удобно рассматривать вместе.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в делении найден неверно, умножение быстро это выдаст. Такая проверка экономит время и помогает не пропустить ошибку, даже если пример кажется простым.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умножение — две связанные операции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примеров уже помогают увидеть, как деление связано с таблицей умножения.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деления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быстро запоминаются и учат находить ответ без лишних вычислений.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для всего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приносит коробку карандашей и просит раздать их поровну. Ребята сразу считают, сколько карандашей получит каждый, чтобы у всех было одинаково и никто не остался с пустыми руками.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Листы для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нужно раздать листы бумаги для задания. Деление помогает быстро понять, сколько листов достанется каждому ученику, если их разложить по партам или стопкам без лишней суеты.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и фишки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есть наклейки или фишки, их тоже удобно делить поровну. Одинаковые коробочки или кучки на рисунке сразу показывают, что в каждой группе предметов одинаковое количество.
</a:t>
            </a:r>
            <a:endParaRPr lang="en-US" sz="111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школьных делах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деление помогает считать быстрее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того чтобы пересчитывать предметы по одному, деление сразу показывает, сколько получится в каждой группе. Это особенно удобно в задачах про конфеты, игрушки и школьные принадлежности.
</a:t>
            </a:r>
            <a:endParaRPr lang="en-US" sz="1389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общее количество и размер каждой группы, можно быстро узнать, сколько групп получится. Например, карандаши в пеналах или яблоки в корзинах считаются очень легко.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экономит время и силы. Математика становится понятнее, а ответ находится без долгого перебора — почти как короткий путь домой, только на бумаге.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умножение помогает убедиться, что ответ найден верно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после деления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предметов нельзя разделить на равные группы без хвостика. Тогда после деления остаётся несколько предметов, которые не вошли в полные части.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хвостик называют остатком. Он показывает, сколько предметов осталось после того, как всем группам дали одинаковое количество без спешки и путаницы.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предметов меньше, чем нужно для полного деления, остаток напоминает: деление было почти ровным, но не совсем закончилось одинаково.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забывать считать остаток отдельно. Тогда ответ получается точным, а задача решается честно, как будто мы раскладывали предметы по аккуратным кучкам.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деление не получается без остатка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Семь печений делят на две тарелки поровну. На каждую тарелку кладут по три печенья, потому что шесть печений распределяются одинаково. Одно печенье остаётся отдельно.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Этот пример показывает деление с остатком очень наглядно. Все тарелки одинаковые, но не все печенья поместились в равные группы, поэтому последнее остаётся лишним.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в примере с печеньем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нулевые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делить на 0, потому что невозможно распределить предметы по нулю группам. Групп просто не существует, а значит, действие не имеет смысла.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важное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ноль запрещено в математике. Это помогает не делать неверных записей и не путаться, когда нужно разложить предметы по равным частям.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ноль можно делить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можно делить на любое ненулевое число. Например, 0 : 5 = 0, потому что нечего распределять, и в каждой группе остаётся пусто.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 ноль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помните, что 4 × 6 = 24, то сразу находите и 24 : 6 = 4. Пары чисел из таблицы умножения работают как подсказки для деления.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ответы на умножение уже знакомы, деление решается быстрее и спокойнее. Не нужно долго перебирать варианты — нужное число вспоминается почти мгновенно.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вы знаете таблицу, тем меньше ошибок в примерах. Это особенно удобно в 4 классе, когда задач становится больше и хочется считать без лишней суеты.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помогает в делении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задач про яблоки, карандаши, книги, конфеты и другие знакомые предметы.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текстовая задача на деление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перепутать деление с вычитанием и начать просто убирать предметы по одному. Тогда ответ выходит совсем не тот, который нужен в задаче.
</a:t>
            </a:r>
            <a:endParaRPr lang="en-US" sz="1592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ошибка — забыть проверить результат умножением или сделать группы разного размера. Если кучки не одинаковые, деление получается неровным, а ответ может оказаться неверным.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делении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18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вокруг нас каждый день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Пиццу, торт или пирог делят на равные кусочки, чтобы каждому досталась своя часть. Так деление помогает быть справедливым и никого не обидеть.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конфеты и печенье удобно раскладывать по тарелкам и пакетам. Когда всё поделено поровну, сразу видно, хватит ли угощения всем.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сумке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ручки и тетради распределяют по пеналам и стопкам. Деление помогает навести порядок, чтобы вещи лежали аккуратно и не спорили между собой.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шаги можно считать группами, а фишки или кубики — раскладывать поровну. В играх деление делает правила честными и понятными.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ситуации, которые чаще всего встречаются в простых школьных заданиях.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случая деления в 4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разложить число на равные части и узнать, сколько предметов получится в каждой группе. Это очень удобно в задачах про вещи, еду и школьные принадлежности.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деления можно записывать как ÷ или :. Оба варианта означают одно и то же действие, поэтому важно не пугаться разных записей в примерах.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получается остаток, а иногда деление проходит без него. Чтобы не ошибиться, всегда полезно проверить ответ умножением — это как маленькая проверка-помощник.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делении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— это порядок в мире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учит делить поровну, решать задачи и проверять ответы без лишней путаницы. Чем лучше вы его знаете, тем увереннее чувствуете себя в математике и в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2026-05-24T10:25:40Z</dcterms:created>
  <dcterms:modified xsi:type="dcterms:W3CDTF">2026-05-24T10:25:40Z</dcterms:modified>
</cp:coreProperties>
</file>