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 Толстой или Бостром?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одной фамилии и двух семейных линий.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фамилия определяла не только происхождение, но и общественное место человека. Развод, повторный брак и новая домашняя среда могли изменить биографию сильнее, чем официальные документы.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фамилия и семейная судьба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8238" y="3106289"/>
            <a:ext cx="154422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Алексей Николаевич Толстой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широкого жанрового диапазона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Толстой создал историческую прозу, фантастику, приключенческие произведения и тексты для детей, соединяя масштабные сюжеты с живым художественным языком.
</a:t>
            </a:r>
            <a:endParaRPr lang="en-US" sz="1404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крупных произведений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связано с романом «Петр Первый», фантастической «Аэлитой», повестью «Детство Никиты» и сказкой «Золотой ключик, или Приключения Буратино».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переломной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и работал на рубеже имперской и советской эпох, поэтому его биография и творчество тесно связаны с историческими переменами первой половины XX века.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с непростой семейной историей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Толстой сталкивался с вопросами происхождения, фамилии и семейной принадлежности, и эта биографическая сложность заметно повлияла на его самоощущение.
</a:t>
            </a:r>
            <a:endParaRPr lang="en-US" sz="13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Александрович Толстой принадлежал к известному дворянскому роду и был законным мужем матери будущего писателя, поэтому именно его линия закрепила фамилию Алексея Николаевича.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писателя: граф Николай Александрович Толстой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отца Толстой получил связь с престижной родовой традицией, где имя семьи имело социальный вес, а происхождение воспринималось как важная часть личной биографии.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литературной репутации писателя эта фамилия стала знаком высокой культурной ассоциации: она сразу связывала его с русским дворянством и исторической памятью 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семья и новая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Повторный брак матери создал для Алексея Толстого иной домашний мир, в котором родовая линия сочеталась с ежедневным воспитанием в новой семье.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Александра Леонтьевна выросла в дворянской среде, где семейная репутация и родственные связи играли заметную роль в жизни человека.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разрыв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первого брака ее личная судьба изменилась, а вместе с ней изменилась и жизненная траектория сына, оказавшегося между двумя семьями.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писателя: Александра Леонтьевна Тургенева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86609"/>
            <a:ext cx="226148" cy="2010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4790" y="2077821"/>
            <a:ext cx="136623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678" y="2077821"/>
            <a:ext cx="218597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86609"/>
            <a:ext cx="226148" cy="20102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Отчим Алексей Аполлонович Бостром и семейное воспитание
</a:t>
            </a:r>
            <a:endParaRPr lang="en-US" sz="2702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семье Бостромов будущий писатель проводил ранние годы, поэтому этот дом стал для него пространством первых впечатлений, привычек и эмоциональной памяти.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воспитание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Аполлонович Бостром был для ребенка не только взрослым в семье, но и человеком, который задавал повседневный ритм жизни и бытовую атмосферу.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привязанность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семье отчима формировала у Толстого чувство защищенности и устойчивой связи с домом, которое остается важным биографическим мотивом.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фамильные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документам и официальной жизни он оставался Толстым, но по опыту детства и памяти домашней среды был тесно связан с Бостромами.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фамильная двойственность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основным событиям семейной истории и показывает различие между юридической записью и жизненной средой.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рода
</a:t>
            </a:r>
            <a:pPr algn="ctr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Толстых выглядит как часть большой дворянской истории: фамилия, статус, родовая память и публичная узнаваемость соединяются в одном образе. На таком фоне особенно заметно, как имя работает не только как подпись, но и как символ принадлежности к традиции.
</a:t>
            </a:r>
            <a:endParaRPr lang="en-US" sz="1334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детских впечатлений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Бостромов, напротив, связана с тихой повседневностью: домом, распорядком, привычными вещами и эмоциональной близостью. Именно эта среда оставляет в памяти не герб и титул, а живой опыт детства, из которого вырастает личность.
</a:t>
            </a:r>
            <a:endParaRPr lang="en-US" sz="1317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семейные линии: Толстые и Бостромы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официальная фамилия и семейное воспитание соединились в одной биографии.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писателя основана сразу на двух основаниях: юридическом происхождении и фактической семейной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семье Алексея Николаевича Толстого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связи Алексея Толстого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линии одновременно определяли его происхождение и детский опыт.
</a:t>
            </a:r>
            <a:endParaRPr lang="en-US" sz="393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биографии Толстого решающим стало сосуществование двух семейных миров: официального и жизненного.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родословных и биографических материалов об Алексее Николаевиче Толстом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Толстой сразу включала писателя в круг ассоциаций с русской историей, дворянской культурой и традицией большой литературы, повышая узнаваемость его имени в печати и обществе.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фамилия Толстой работала в литературной жизни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и критика такое имя звучало как знак наследственного авторитета: оно подсказывало ожидание «большой» темы, исторического масштаба и принадлежности к старой культурной среде.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за внешней известностью стояла сложная семейная история, поэтому громкая фамилия не отменяла вопроса о реальном опыте детства, воспитания и личной памяти писателя.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конфликт одной правды с другой, а сосуществование юридической и жизненной принадлежности в одной биографии.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документам и общественному имени доминирует линия Толстых, но опыт детства делает Бостромов не менее значимыми.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биографическим сведениям о А. Н. Толстом и его семейной истории.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идентичности в биографии писателя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Толстого часто звучит тема дома как пространства памяти, где формируется характер героя и сохраняются первые впечатления, влияющие на дальнейший выбор.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 в темах творчества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детства и взросления у него связаны не только с личными переживаниями, но и с ощущением исторического движения, меняющего судьбу семьи и человека.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рода и наследия особенно заметен там, где частная жизнь пересекается с большой эпохой: личная биография становится частью исторического сюжета.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сказочные и приключенческие произведения Толстого сохраняют интерес к имени, происхождению и внутренней перемене героя, что сближает их с его собственной семейной историей.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как культурный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Толстой усиливала восприятие писателя как представителя высокой культуры. Она связывала его имя с традицией дворянской России и делала фигуру особенно заметной в литературной среде.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Графский образ и публичная репутация писателя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 реальная биография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общественном воображении за этим именем часто возникал образ графа и наследника рода. Но реальная жизненная история показывала, что престиж фамилии не упрощает семейную судьбу.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477614"/>
            <a:ext cx="243773" cy="216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77614"/>
            <a:ext cx="243773" cy="21668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Бостром как часть личной памяти писателя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семье Бостромов складывалась повседневная среда, в которой будущий писатель привыкал к дому, распорядку и первым эмоциональным привязанностям.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привязанность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Отчим был не только родственником по браку, но и фигурой близкого семейного круга, связанной с чувством устойчивости и защищённости в ранние годы.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Опыт, ставший памятью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провинциальной жизнью и домашним укладом вошли в его внутренний мир и позднее отозвались в прозе, где важны детали быта и атмосфера детства.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биографы читают историю происхождения писателя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юридических документов к выводам о семейной принадлежности и воспитании.
</a:t>
            </a:r>
            <a:endParaRPr lang="en-US" sz="2543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что одна фигура связана с официальным именем, а другая — с опытом повседневной жизни и ранним воспитанием.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определяет публичную и документальную сторону биографии, Бостром — личную и бытовую; вместе они дают полную картину происхождения.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биографии А. Н. Толстого.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Бостром: сравнение ролей в жизни писателя
</a:t>
            </a:r>
            <a:endParaRPr lang="en-US" sz="2693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известности фамилия становится не только личным именем, но и знаком эпохи, который читатели связывают с исторической прозой и культурной памятью.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репутация писателя, тем сильнее работает фамилия Толстой; при этом семейный фон Бостромов остаётся скрытым, но значимым основанием биографии.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биографического и литературного восприятия А. Н. Толстого.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происхождения влияет на восприятие писателя
</a:t>
            </a:r>
            <a:endParaRPr lang="en-US" sz="245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Николаевич Толстой принадлежал к роду Толстых по закону и по фамилии, а также к дворянской традиции, с которой его имя связывали современники и читатели.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биографический вывод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Бостром важен не как замена этой линии, а как источник повседневного воспитания, ранних впечатлений и домашней памяти, сформировавших внутренний опыт писателя.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вопрос о «графе Толстом или Бостроме» правильнее понимать как разговор о двух слоях биографии: официальном и личном, которые не исключают, а дополняют друг друга.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начинается с биографии, но не сводится к ней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Алексея Толстого показывает, что имя, семья и эпоха формируют писателя вместе. Понимая это, мы лучше видим источник его художественной силы и сложности.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2026-05-23T20:49:31Z</dcterms:created>
  <dcterms:modified xsi:type="dcterms:W3CDTF">2026-05-23T20:49:31Z</dcterms:modified>
</cp:coreProperties>
</file>