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радуются зиме?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игры, уют и простые немецкие слова о зиме.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на уроке немецкого языка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тема близка детям: её легко увидеть, услышать и показать на картинке. Короткие фразы вроде Es ist kalt и Es schneit помогают говорить по-немецки просто, уверенно и с интересом.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Winter: das kalte, aber fröhliche Wort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Winter означает «зима» и связано с декабрём, январём и февралем. Для детей это удобная тема: они уже знают, как выглядит холодный сезон и чем он отличается от других времён года.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говорят коротко и ясно: Es ist kalt. Es schneit. Der Winter ist schön. Такие фразы легко повторять вслух, потому что они состоят из знакомых и очень понятных слов.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особенно важны простые признаки зимы: холодный воздух, снег, тёплая одежда и светлые впечатления. Именно они помогают быстро понять и запомнить новую лексику.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 macht alles weiß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день для игр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даёт детям много радости. Из него можно лепить снеговика, делать снежки и оставлять следы на мягкой белой поверхности. Простая фраза Der Schnee ist weich und weiß хорошо подходит к такой картинке.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 после снегопада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падает снег, двор, крыши и деревья становятся белыми. Всё вокруг будто надевает зимний костюм. Дети смотрят в окно, улыбаются и сразу придумывают новые игры на свежем снегу.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прогулка с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снег кажется особенно красивым, когда он медленно падает и блестит в свете дня. Дети тянутся к окну, чтобы рассмотреть его поближе, а потом спешат на улицу играть и удивляться.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Winterspiele: Bewegung und Spaß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с горки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Rodeln — это весёлая зимняя забава, которая нравится многим детям. Она приносит скорость, смех и ощущение настоящего праздника даже в обычный школьный день.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 fahren помогает двигаться активно и чувствовать себя сильным и ловким. Это слово легко запомнить с картинкой, где ребёнок едет по белой снежной дорожке.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Schlittschuh laufen звучит длинно, но очень красиво. На катке дети учатся держать равновесие, скользят по льду и радуются каждому удачному движению.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Schneeball spielen — это игра, где снег становится частью весёлого движения. Она отлично показывает, как зима может быть шумной, дружной и совсем не скучной.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достаточно запомнить несколько предметов одежды, чтобы говорить о погоде и прогулках очень уверенно.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 теме презентации: зимняя одежда для 3 класса.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вещи помогают детям не мёрзнуть на улице: Mütze, Schal, Handschuhe und Stiefel.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Schneemann im Schulhof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из трёх шаров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почти всегда вызывает улыбку. Обычно его делают из трёх снежных шаров, добавляют морковку, шапку и шарф. Так ребёнок легко запоминает слова groß, rund, weiß и lustig.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фигура на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снеговик выглядит особенно дружелюбно. Дети лепят его вместе, рассматривают форму и спорят, чей шар самый ровный. Потом все любуются результатом и охотно фотографируются рядом.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passiert im Winter?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показывает, как зимняя погода ведёт к играм, движению и хорошему настроению.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und Gefühle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видят снег или выходят играть с друзьями, они часто чувствуют die Freude. Простые слова froh и lustig хорошо передают это настроение без длинных объяснений.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bin froh и Der Winter ist toll легко произнести и запомнить. Они помогают говорить о зиме не только как о погоде, но и как о приятном времени.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schön подходит для всего, что нравится детям зимой: снег, огоньки, прогулки и игры. Оно часто появляется рядом с короткими, тёплыми предложениями.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Freude gehört zur Winterzeit, потому что зима приносит ожидание праздников, сюрпризов и весёлых событий. Именно поэтому зимние слова так быстро запоминаются.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96324" y="3098351"/>
            <a:ext cx="19350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zu Hause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Zuhause зимой особенно приятно, потому что там тепло и спокойно. Дети сразу чувствуют разницу между холодной улицей и уютной комнатой.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чай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 помогает согреться после прогулки и делает вечер мягким и спокойным. Это простое слово хорошо связано с зимним отдыхом дома.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Плед и уют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плед делает вечер gemütlich. Дети легко понимают это слово, потому что уют можно не только услышать, но и почувствовать.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окном темнеет рано, дома особенно заметны тёплый свет и спокойная атмосфера. Так зима становится не только холодной, но и очень домашней.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Licht, Sterne und Winterabende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рано темнеет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день быстро заканчивается, и вечер приходит раньше. На улице становится dunkel, зато огоньки на окнах и фонари сразу заметны. Такое время помогает детям замечать свет вокруг.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слово hell звучит особенно приятно, потому что оно связано с теплом и спокойствием. Свечи, гирлянды и мягкий свет создают уютный зимний вечер, который хочется рассматривать и запоминать.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Winterfeste und Freude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праздники радуют детей яркими украшениями, огоньками и добрыми сюрпризами. Слова das Fest и das Geschenk легко запоминаются, потому что они связаны с приятными событиями и ожиданием чуда.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дети узнают слово der Tannenbaum: его часто видят дома, в школе или на улице. Рядом с ним удобно учить короткие фразы: Der Baum ist schön. Es gibt Geschenke.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говорить о зиме просто и с радостью. Слово die Kerze добавляет образ света и тепла, а выражение Das Fest bringt Freude сразу передаёт праздничное настроение.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зимних месяца делают тему понятной и удобной для урока: каждое слово можно связать с погодой, снегом и зимними впечатлениями.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зимних месяцев помогает детям легко запомнить названия Dezember, Januar и Februar.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снегу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дорожке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тихого снегопада на дорожке заметны разные следы: кошки, собаки и людей. Такая картинка помогает назвать das Tier и показать, как снег хранит память о движении.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следы у кормушки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кормушки на снегу остаются маленькие цепочки следов. Ребёнок видит die Spur, der Vogel и der Fußabdruck и легко понимает, что зимой природа тоже оставляет свои знаки.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прогулка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дети замечают, как снег становится страницей для наблюдений. На нём видны узоры, отпечатки лап и лёгкие следы птиц, поэтому урок немецкого языка легко связывается с природой.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зимний день ребёнка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зимний день: от утреннего выхода из дома до спокойного сна вечером.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Neue Wörter für den Deutschunterricht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Winter и der Schnee помогают назвать саму тему урока. Они простые, звучные и легко соединяются с картинками, поэтому дети быстро понимают их значение.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kalt и warm удобно противопоставлять. Так ученики учатся замечать разницу между холодной погодой на улице и тёплой одеждой или домом внутри.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Mütze, der Schal и der Schneemann связаны с зимним опытом детей. Их можно показать на рисунке, назвать вслух и сразу использовать в коротком предложении.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Fest расширяет тему до праздников и радостных дней. Оно помогает детям говорить не только о погоде, но и о приятных зимних событиях.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in der Familie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могут читать, говорить и украшать комнату вместе с близкими. Такие действия делают зимний вечер тёплым и понятным, а немецкие слова сразу связываются с личным опытом.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семья чаще собирается вместе дома, и это легко показать на картинке. Слова die Familie, zusammen и spielen подходят для описания спокойного вечера с настольной игрой и чаем.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Mini-Sätze über den Winter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Es ist kalt помогает назвать зимнюю погоду без сложных объяснений. Она проста для чтения и сразу создаёт нужное настроение.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Es schneit очень наглядное: ребёнок видит снег за окном и легко связывает слово с реальной картинкой. Так запоминание идёт почти само.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den Winter показывает личное отношение. Дети могут сказать её о себе, если любят снег, игры и весёлые зимние дни.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Der Schneemann ist lustig и Die Kinder spielen im Schnee соединяют образ и действие. Они помогают говорить о зиме просто, живо и понятно.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Warum Kinder den Winter mögen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белые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меняет привычный вид двора и делает всё светлее. Дети сразу замечают это и с удовольствием называют новые слова, глядя в окно или на прогулке.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кататься, лепить и бросать снежки. Движение вызывает смех, а вместе с ним лучше запоминаются слова о действиях и радостных моментах.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украшения и праздничные огоньки создают ожидание чего-то хорошего. Такие слова легко учить, потому что они связаны с приятными семейными событиями.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особенно приятно вернуться домой, выпить чай и провести время вместе. Уют помогает детям почувствовать смысл слов warm, gemütlich и zusammen.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 bringt Freude und neue Wörter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помогает детям радоваться, наблюдать и учить новые слова одновременно. Снег, тепло, праздники и семья делают немецкий язык понятным, живым и по-настоящему близким.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2026-05-25T03:50:25Z</dcterms:created>
  <dcterms:modified xsi:type="dcterms:W3CDTF">2026-05-25T03:50:25Z</dcterms:modified>
</cp:coreProperties>
</file>