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равенства треугольников по двум сторонам и углу, лежащему против большей из них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 двум сторонам и углу доказать равенство треугольников?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продолжает изучение свойств треугольников: мы сравниваем их элементы, читаем чертежи и учимся доказывать равенство по точным геометрическим данным, когда угол задан не между сторонами, а напротив большей из них.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равенства треугольников в 7 классе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равенство треугольников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52427" y="2406651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при наложении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треугольники можно совместить наложением: их вершины, стороны и углы совпадают без смещения и поворота, поэтому фигуры имеют одинаковую форму и размеры.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352427" y="3388839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элементы попарно равны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треугольника равны, то у них равны соответствующие стороны и соответствующие углы. Это позволяет сразу переносить результаты с одной фигуры на другую.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52427" y="437102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вывод для задач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Доказав равенство треугольников, можно находить неизвестные длины и углы, сравнивать периметры и обосновывать равенство отрезков, связанных с этими треугольниками.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352427" y="535321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дальнейших доказательств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треугольников часто становится ключевым шагом решения: после него многие свойства фигур получают краткое и строгое объяснение без дополнительных построений.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признака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222075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 равны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двух треугольниках сравнивают две пары соответствующих сторон. Если они равны между собой, появляется первая необходимая часть условия для вывода о равенстве фигур.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096000" y="411715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выбран правильно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 угол, лежащий против большей из этих сторон. Именно этот угол должен быть равен соответствующему углу во втором треугольнике.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22075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о равенстве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выполнены оба условия, можно заключить, что треугольники равны, а значит, равны и все их соответствующие стороны и углы.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сравниваются на чертеже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70165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пары сторон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обычно отмечают две пары равных сторон, например AB = A1B1 и AC = A1C1. Это показывает, какие именно отрезки уже совпадают по условию.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5229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длинная сторона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выделяют большую из сравниваемых сторон, например AC и A1C1. Именно с ней связан угол, который нужно проверить для применения признака.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3442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напротив неё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Сравниваемый угол берут не рядом со стороной, а напротив неё, например ∠B и ∠B1. Такая запись помогает не перепутать нужный элемент на чертеже.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9316549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Соответствие вершин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важно одинаково обозначить соответствующие вершины двух треугольников. Тогда легче увидеть, какие стороны и углы относятся друг к другу.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применения признака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доказательстве равенства треугольников.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правильный ориентир помогает не перепутать нужный угол с соседними и избежать ошибки при сравнении треугольников.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угол выбирают для точной проверки соответствия треугольников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признака равенства треугольников из школьного курса геометрии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что все признаки опираются на точные данные о фигуре, но этот вариант требует особенно внимательного выбора угла.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признаки дают строгий вывод о равенстве. Рассматриваемый признак менее привычен, зато полезен там, где угол не находится между сторонами.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7 класс; условная сравнительная шкала для учебных целей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равенства треугольников изучаются в школе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248931"/>
            <a:ext cx="7101300" cy="236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признака и его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данные нужно проверить и к чему приводит выполненное условие.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 — не только найти равные стороны, но и выбрать именно тот угол, который лежит против большей из них.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признака равенства треугольников из школьного курса геометрии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25694" y="1963350"/>
            <a:ext cx="3824556" cy="393602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717104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сравнивают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какая из двух сторон длиннее. Без этого нельзя понять, какой угол нужно использовать в признаке равенства треугольников.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668689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находится напротив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Нужный угол не прилежит к выбранной стороне, а лежит напротив неё. Именно он показывает форму треугольника с нужной точностью.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717104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 элемента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перепутать углы, можно сравнить не те элементы и получить неверный вывод. Поэтому на чертеже полезно отдельно отмечать большую сторону.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4668689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проверкой равенства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угол выбран верно, сравнение становится точным: можно применять признак и делать строгий вывод о равенстве треугольников.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«против большей стороны»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запись равных треугольников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порядок вершин
</a:t>
            </a:r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треугольников строят так, чтобы соответствующие вершины стояли в одном порядке: например, ΔABC и ΔA1B1C1. Тогда сразу видно, какие стороны и углы нужно сравнивать между собой, а не перепутать их при доказательстве.
</a:t>
            </a:r>
            <a:endParaRPr lang="en-US" sz="1668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Штрихи на равных сторонах
</a:t>
            </a:r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 на чертеже удобно отмечают одинаковым числом штрихов. Если на одном треугольнике сторона помечена одним штрихом, то и на другом она должна иметь такое же обозначение, чтобы соответствие было заметно без слов.
</a:t>
            </a:r>
            <a:endParaRPr lang="en-US" sz="1635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 у нужного угла
</a:t>
            </a:r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Угол, лежащий против большей стороны, выделяют отдельной дугой. Такое обозначение помогает быстро найти именно тот угол, который участвует в признаке равенства, и не спутать его с соседними углами у той же вершины.
</a:t>
            </a:r>
            <a:endParaRPr lang="en-US" sz="17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применять признак на практике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задачи по признаку равенства треугольников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33483" y="4753825"/>
            <a:ext cx="485100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длины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треугольники равны, соответствующие стороны тоже равны. Это позволяет сразу находить неизвестные отрезки без дополнительных построений и измерений.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углы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равенства треугольников следует равенство соответствующих углов. Поэтому можно доказывать нужные соотношения углов и завершать решение короткой записью.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симметрию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треугольники часто показывают, что на чертеже есть симметричные части. Это помогает понять устройство фигуры и увидеть скрытые равенства.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Решаем точнее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долгих вычислений часто достаточно одного признака. Тогда решение становится короче, понятнее и опирается на строгий геометрический вывод.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доказательство равенства треугольников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205860"/>
            <a:ext cx="6463500" cy="15778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данные двух треугольников и отметим, какой угол нужно взять для признака равенства.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сторона — AC и A1C1, значит сравниваются углы напротив них. При совпадении данных треугольники равны, а остальные соответствующие элементы также равны.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учебной задачи, составленное по теме урока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сравнения элементов в задаче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помогает правило о большей стороне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57881" y="2406651"/>
            <a:ext cx="5838590" cy="1277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длинная сторона — точный ориентир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треугольнике большей стороне всегда соответствует больший противолежащий угол. Это правило подсказывает, какой именно угол надо сравнивать, чтобы не взять соседний и не исказить рассуждение.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178961" y="3815862"/>
            <a:ext cx="5838590" cy="1277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внутри одного треугольника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опирается не только на равенство между двумя фигурами, но и на свойство каждого треугольника отдельно. Поэтому сначала определяют, какая из данных сторон больше, а уже потом выбирают нужный угол.
</a:t>
            </a:r>
            <a:endParaRPr lang="en-US" sz="1800" dirty="0"/>
          </a:p>
        </p:txBody>
      </p:sp>
      <p:sp>
        <p:nvSpPr>
          <p:cNvPr id="9" name="Text 4"/>
          <p:cNvSpPr txBox="1"/>
          <p:nvPr/>
        </p:nvSpPr>
        <p:spPr>
          <a:xfrm>
            <a:off x="6000043" y="5225074"/>
            <a:ext cx="5838590" cy="1277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доказательством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известно, что углы напротив больших сторон равны, это служит надёжной основой для вывода о равенстве треугольников. Правило делает проверку логичной и помогает избежать случайных совпадений на чертеже.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этот признак используют в доказательных задачах, где нужно получить равенство без измерений и лишних построений.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 — доказательства, но признак также полезен для вычислений и анализа чертежа в разных типах задач.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типичным школьным заданиям по геометрии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признак помогает в решении задач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рассуждение шаг за шагом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доказательства при применении признака равенства треугольников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применении признака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угол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берут угол, который не лежит против большей стороны. В таком случае условие признака нарушается, и вывод о равенстве треугольников становится неправильным.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79641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большую сторону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может увидеть две равные стороны, но не определить, какая из них больше. Тогда невозможно выбрать нужный угол, а значит, доказательство получается неполным.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соответствие вершин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вершины записаны в неверном порядке, легко сопоставить не те стороны и углы. Чтобы избежать ошибки, нужно внимательно проверять обозначения на чертеже и в записи.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9641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хватает данных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применять признак, если равенство нужных углов не дано в условии и не доказано ранее. В этом случае вывод о равенстве треугольников будет необоснованным.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48140"/>
            <a:ext cx="7101300" cy="21617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 теме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Соберём самое важное в одной таблице: условие, проверку, вывод и частую ошибку.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 — точно определить большую сторону и выбрать противолежащий ей угол. Тогда признак работает надёжно и помогает быстро доказать равенство.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признаков равенства треугольников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признак учит внимательно читать чертёж: важно сравнить не только стороны, но и правильный угол. Если выбрать его верно, доказательство равенства треугольников становится простым, строгим и убедительным.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2026-05-29T01:36:29Z</dcterms:created>
  <dcterms:modified xsi:type="dcterms:W3CDTF">2026-05-29T01:36:29Z</dcterms:modified>
</cp:coreProperties>
</file>