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Одноклеточные. Жгутиконосцы и Ресничные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 и роль одноклеточных организмов в природе и жизни человека.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1674 году Левенгук впервые увидел под микроскопом одноклеточных, открыв мир микроскопических организмов. Они важны в биологии, экологии и медицине, влияя на здоровье и окружающую среду.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микромира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цитоплазма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наследственную информацию, цитоплазма заполняет клетку и содержит органоиды. Эти элементы обеспечивают жизнедеятельность организма.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движения и питания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 реснички служат для перемещения, а пищеварительные вакуоли помогают переваривать пищу, поддерживая обмен веществ.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ограничивает клетку и регулирует обмен веществ с окружающей средой, защищая внутреннюю структуру клетки.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одноклеточной клетки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проявляют разнообразие форм — от простейших амёб до сложных ресничных. Они не образуют тканей, но имеют специализированные органоиды.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питания разных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одноклеточные способны к фотосинтезу (автотрофы), другие питаются готовой органикой (гетеротрофы), что определяет их роль в экосистеме.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в пресных водоёмах, в почве и как паразиты внутри других организмов — что расширяет их экологический диапазон.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Подцарства Одноклеточные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Простейшие: амёбы, жгутиконосцы и ресничные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включают тысячелетних обитателей водной среды с разными способами передвижения и питания, важными для биологических процессов.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водоросли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Фотосинтезирующие организмы, обеспечивающие кислород и являющиеся пищей для многих водных организмов, влияя на стабильность экосистем.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грибы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микроскопические формы, участвующие в разложении органики и играющие роль в почвенных сообществах и биотехнологии.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одноклеточных организмов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передвигаются с помощью одного или нескольких жгутиков, покрытых защитной пелликулой, обеспечивающей форму и защиту клетки.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Жгутиконосцы: характеристика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бывают как автотрофами с зеленым пигментом для фотосинтеза, так и гетеротрофами, которые питаются органическими веществами.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в разнообразных водных средах, включая планктонные сообщества; некоторые виды являются паразитами животных 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жгутики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имеют вытянутую или овальную форму и один–несколько жгутиков на переднем конце, что обеспечивает активное движение в воде.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жгутиконосцев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эвглены зелёной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содержит хлоропласты для фотосинтеза. В центре клетки расположено ядро, управляющее жизнедеятельностью организма.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умеет питаться и фотосинтезом, и органикой, делая её адаптивной к разным условиям обитания.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жгутиконосцев: эвглена зелёная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в стоячих водоемах с богатой органикой, иногда вызывая цветение воды за счёт быстрого размножения.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неблагоприятных условиях образует защитные цисты, которые помогают выживать длительное время без ресурсов.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обеспечивают эвглене важную роль в экосистемах водоёмов как продуценту и звену пищевой цепи.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жгутиконосцев: трипаносома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и возбудитель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Трипаносома — возбудитель опасного африканского трипаносомоза, или болезни сонной, переносится мухой цеце и поражает человека и животных.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передвижение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крови хозяина трипаносома активно передвигается с помощью жгутика. В его цикле развития участвуют два хозяина — человек (или животное) и муха-носитель.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среду обитания, питание, роль в экосистеме и наличие фотосинтеза, подчёркивая биологические различия двух жгутиконосцев.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 экологии и влиянии на организм человека отражают разные биологические стратегии жгутиконосцев.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по биологии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Эвглена и Трипаносома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хозяев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паразитов включает циклическую смену хозяев — переносчика (например, муха-цеце) и основного хозяина (человек или животное) с разными адаптациями на каждом этапе.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трипомастиготы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Жгутиковая стадия трипомастиготы появляется в организме насекомого-переносчика, где происходит дальнейшее развитие и подготовка к заражению нового хозяина.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метод размножения большинства жгутиконосцев – простое деление клетки на две дочерние, обеспечивающее быстрое увеличение их численности.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амастиготы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паразитических видов, например трипаносомы, развивается безжгутиковая форма — амастигота, находящаяся в организме хозяина и размножающаяся бинарным делением.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жгутиконосцев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и пищевые цепи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Жгутиконосцы, особенно автотрофные виды, входят в состав фитопланктона, служащего базой питания для многих водных организмов. Они поддерживают равновесие экосистем водоёмов.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бактериальной биомассы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активному питанию на бактериях, жгутиконосцы способствуют контролю их численности, предотвращая избыточное размножение и последствия загрязнения вод.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Патогены среди жгутиконосцев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жгутиконосцы паразитируют на животных и человеке, вызывая серьёзные заболевания. Их изучение важно для профилактики и лечения инфекций, обеспечивая здоровье популяций.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значение жгутиконосцев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покрыты многочисленными ресничками, которые обеспечивают быстрое и точное движение, вписывая их в активных обитателей пресных вод.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Ресничные: характеристика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клетке два ядра: макронуклеус регулирует жизнедеятельность, микронуклеус ответственен за передачу наследственной информации во время конъюгации.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способны к конъюгации — половому процессу, позволяющему обмен генетическим материалом и поддерживающему разнообразие популяций.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Покрытие из ресничек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Сверхклеточная поверхность ресничных усыпана мельчайшими ресничками, обеспечивающими не только движение, но и направление пищевых веществ к клеточному рту.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пищеварения внутри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Ротовое отверстие ведёт к пищеварительным вакуолям, где происходит расщепление пищи. Сократительные вакуоли регулируют водный баланс, удаляя избыток воды.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жгутиков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жгутиконосцев, ресничные не имеют жгутиков, что компенсируется большой плотностью ресничек для высокой мобильности и питания.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строения ресничных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обитает в пресных водоёмах, содержит большое количество органики, где активно питается бактериями и мелкими частицами detритus.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ресничных: инфузория-туфелька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происходит путём бинарного деления, позволяя быстро увеличивать численность в подходящих условиях.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осуществляется синхронным движением ресничек, что позволяет быстро маневрировать в водной среде и избегать опасностей.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Половым процессом служит конъюгация, во время которой инфузории обмениваются наследственным материалом, повышая генетическое 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движется значительно быстрее, что связано с большим количеством ресничек, обеспечивающих эффективное передвижение.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превосходят жгутиконосцев по скорости передвижения за счёт механизма движения, что увеличивает их адаптивные возможности.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протистологии,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движения: Жгутиконосцы и Ресничные
</a:t>
            </a:r>
            <a:endParaRPr lang="en-US" sz="233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пищи ресничками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направляют пищу в ротовое отверстие, обеспечивая захват бактерий, водорослей и органических частиц для питания инфузории-туфельки.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пищеварения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пищевая вакуоля расщепляет вещества на питательные компоненты, усваиваемые клеткой, а непереваренные остатки выводятся наружу.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пищеварительных вакуолей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вакуоли в ресничных — основной орган внутреннего переваривания, где происходит обмен веществ и удаление ненужных продуктов.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пищеварение ресничных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инфузории-туфельки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и процессы жизненного цикла инфузории-туфельки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78" y="1468141"/>
            <a:ext cx="161998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3094639"/>
            <a:ext cx="243773" cy="216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468141"/>
            <a:ext cx="235634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ресничных в экосистемах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эффективно перерабатывают органические остатки, способствуя самоочищению водоёмов и улучшению качества воды.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база для мелких хищников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Являются источником пищи для коловраток, водяных блох и других мелких водных организмов, поддерживая пищевые цепи.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круговороте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Контролируют численность бактерий, способствуя балансу и стабильности экосистем пресных вод.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одноклеточных в природе и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Одноклеточные, включая жгутиконосцев и ресничных, играют ключевую роль в природных процессах и биосфере, поддерживая экосистемы и влияя на здоровье человека.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2026-05-08T22:19:49Z</dcterms:created>
  <dcterms:modified xsi:type="dcterms:W3CDTF">2026-05-08T22:19:49Z</dcterms:modified>
</cp:coreProperties>
</file>