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населения: почему люди переезжают и как это меняет географию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меняют карту: города растут, деревни сжимаются, а люди находят новые возможности.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миграции важны для географии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меняют размещение населения, ускоряют рост городов и влияют на транспорт и жильё. В географии это связано с демографией, расселением и хозяйственным развитием регионов; для России — прежде всего внутренние потоки, для мира — международные.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это перемещение людей с изменением постоянного места жительства, то есть человек не просто ездит, а живёт в другом месте дольше.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— въезд в страну или регион, эмиграция — выезд. Внутренняя миграция идёт внутри государства, внешняя — между государствами.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Миграционное сальдо показывает разницу между прибывшими и выбывшими. Если сальдо положительное — население растёт за счёт переездов, если отрицательное — уменьшается.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689" y="1572310"/>
            <a:ext cx="3245789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миграции и их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виды миграции различаются по сроку, направлению и причинам, но все они меняют распределение населения по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отличаются сроком и обстоятельствами: добровольные чаще связаны с выбором, вынужденные — с угрозами, а временные — с сезонными потребностями.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демографии (обобщённая классификация).
</a:t>
            </a:r>
            <a:endParaRPr lang="en-US" sz="10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 истории человечества: как люди меняли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переселенцев эпохи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многие семьи уходили из деревень в города. Так появлялись новые кварталы у заводов и станций. На иллюстрации удобно показать железную дорогу и колонны переселенцев, которые тянулись к рабочим местам.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на карте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сопровождали освоение земель и поиск возможностей для жизни и труда. Особенно заметными были направления в Сибирь и на Дальний Восток. Этот сюжет хорошо передаёт историческая карта, где линии маршрутов «собирают» новые поселения.
</a:t>
            </a:r>
            <a:endParaRPr lang="en-US" sz="9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процесса: от причин переезда до адаптации на новом 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выталкивают и притягивают людей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срабатывает сразу несколько причин: например, работа и обучение вместе с улучшением безопасности и условий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«магниты» связаны с работой и образованием, а «выталкиватели» — с доходами, занятостью и угрозами. Поэтому миграция концентрируется там, где есть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качественные данные из учебных курсов по географии и демографии (без привязки к конкретным цифрам).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люди уезжают из малых сёл, посёлков и моногородов в крупные города и региональные центры. Главный «старт» — там больше возможностей для учебы и работы.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внутренней миграции связаны с инфраструктурой: больше школ, колледжей, вузов, медицинских учреждений, транспорта и рабочих мест, куда легче устроиться.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заметны сразу: население растёт в принимающих центрах и снижается в небольших населённых пунктах. Меняется спрос на жильё, усиливается нагрузка на дороги и социальные службы.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миграция: переезды внутри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 и международные потоки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 происходит между странами. Её часто запускают работа, обучение, семейные обстоятельства и стремление жить безопаснее.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куда люди приезжают чаще, чем уезжают, называют странами или регионами притяжения. Откуда выезжает больше людей — странами оттока.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международные потоки влияют границы и визовые правила, а также язык, уровень жизни и экономические возможности. Поэтому маршруты мигрантов обычно «собираются» вокруг развитых центров.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основные миграционные потоки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потоки идут туда, где больше работы и услуг: крупнейшие города, промышленные районы и территории с развитой сетью учебных заведений.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устойчивое направление миграции «к возможностям»: люди чаще переезжают в крупные центры, а не в отдалённые малые населённые пункты.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направлений миграций (учебная классификация), без привязки к конкретным статистическим значениям.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Добровольная и вынужденная миграция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переезд по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 семья сами принимают решение: переезжают на учёбу или работу, отправляются к родственникам, улучшают условия жизни. Такой переезд чаще планируется заранее и зависит от личных возможностей и ожиданий.
</a:t>
            </a:r>
            <a:endParaRPr lang="en-US" sz="1208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 как частые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миграция начинается с конкретной цели: получить образование, найти стабильную занятость или повысить доход. Это меняет место проживания и со временем требует адаптации к новым людям, правилам и быту.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Вынужденный переезд из‑за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Вынужденная миграция возникает, когда жить безопасно невозможно: из-за войны и преследований, разрушения жилья, стихийных бедствий или тяжёлой экологической обстановки. Решение принимается быстро и без длительных планов.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переселенцам и беженцам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переселенцы и беженцы нуждаются в защите, временном жилье, документах и социальной помощи. Поддержка помогает пережить сложный период и быстрее оформить статус для законного пребывания и работы.
</a:t>
            </a:r>
            <a:endParaRPr lang="en-US" sz="11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4676" y="1426907"/>
            <a:ext cx="397347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миграции для разных территорий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демографию, экономику и повседневную жизнь мест. На одной территории людей становится меньше, на другой — больше; нагрузка на услуги и культурная среда тоже меняются.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 баланса: если приток людей больше оттока, территория развивается быстрее; если нет — возникают демографические и социальные трудности.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курса по географии: закономерности миграционных процессов (без привязки к конкретным датам).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начинается с практических шагов: изучение языка и местных правил, поиск жилья, школы и работы. Затем оформляют документы, знакомятся с обычаями и налаживают контакты с соседями и новыми знакомыми.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адаптация помогает снижать недопонимания и конфликты, быстрее включаться в школьную и трудовую жизнь. Трудности чаще связаны с языковым барьером, незнанием местных порядков и нехваткой поддержки со стороны окружения.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мигрантов в новом месте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всего переезжает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мобильность обычно приходится на молодёжь и трудоспособных людей: они активнее ищут учёбу, работу и создают семью. Ребёнок чаще переезжает вместе с родителями.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типичную тенденцию: с возрастом доля самостоятельных переездов снижается. Для пожилых решений больше связано с семьёй и комфортом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возрастной мобильности; значения — условный индекс для наглядности.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России: основные направления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сельская местность →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в крупные города и экономически развитые центры, где больше рабочих мест, учебных заведений и медицинских организаций. Часто этому способствует доступность транспорта и более широкий выбор услуг.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→ региональные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посёлков и небольших городов переезжают в региональные центры ради колледжей, вузов, квалифицированной работы и удобной инфраструктуры. Такой поток меняет численность и возможности развития территорий.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→ Москва и Санкт‑Петербург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столичные города притягивают более высокие зарплаты, разнообразие профессий, развитые сервисы и крупные образовательные проекты. Здесь же быстрее формируются новые семейные и профессиональные связи.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 новых центрах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многие остаются надолго: оформляют документы, находят жильё и адаптируются к городской жизни. Так миграционные потоки постепенно превращаются в устойчивые изменения расселения.
</a:t>
            </a:r>
            <a:endParaRPr lang="en-US" sz="13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03648"/>
            <a:ext cx="4750071" cy="2605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демографы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Демографы используют показатели, чтобы отделить эффект переездов от обычного естественного изменения численности. По этим данным видно, где население растёт, а где уменьшается.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сильнее всего влияют там, где миграционный прирост устойчивый: он поддерживает рост, а миграционный отток ведёт к демографическим проблемам.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терминов демографической статистики, используемых в школьной географии.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учитывает и регулирует миграцию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административного процесса: от потребности и правил до распределения потоков и контроля.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культурное разнообразие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фестиваль кухонь и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улице собираются семейные рецепты, новые вкусы и знакомые запахи из разных регионов. В таких мероприятиях легко увидеть, как люди обмениваются традициями и учатся уважать особенности друг друга. Часто организуют мастер‑классы и выступления школьников.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первой культурной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дворе быстро появляются новые привычки общения: кто-то приносит слова и истории из своего дома, кто-то рассказывает о праздниках и правилах своей семьи. Учителя помогают договариваться, а дети учатся сотрудничать. Со временем различия превращаются в интерес и взаимную поддержку.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миграция меняет карту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территориях с устойчивым притоком население растёт быстрее: увеличивается доля трудоспособных и расширяется культурная среда. При оттоке — наоборот, растут демографические риски.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перераспределяет людей там, где больше возможностей для жизни и работы. Баланс притока и оттока определяет, будет ли территория развиваться или терять население.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учебная диаграмма (без конкретной статистики): иллюстрирует типичные закономерности миграции.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это ключ к пониманию «почему меняется население»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бывает внутренней и внешней, добровольной и вынужденной, временной и постоянной. Её причины — работа, учёба, семья, безопасность и качество жизни, а последствия меняют численность, возраст и расселение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2026-05-11T22:34:41Z</dcterms:created>
  <dcterms:modified xsi:type="dcterms:W3CDTF">2026-05-11T22:34:41Z</dcterms:modified>
</cp:coreProperties>
</file>