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сегодня: что изучает эта наука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как устроена Земля и как люди живут в разных местах.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нашей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ориентироваться по картам, понимать прогноз погоды и планировать маршрут до школы или города. Сравнивая страны по климату, населению и природным богатствам, мы лучше понимаем мир вокруг.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 описывает рельеф, горы и равнины, реки и озёра, моря, а также климат и природные зоны. Так мы узнаём, как устроена поверхность планеты.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география изучает людей: где живут, как устроены города и деревни, какие есть транспорт и хозяйство. Эти знания показывают, как деятельность человека связана с местностью.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соединяет данные о природе и человеке: жизнь зависит от воды, климата, почв и полезных ископаемых. Поэтому одни места подходят для сельского хозяйства, другие — для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данные подаются как учебное выделение крупнейших (точные площади не приводятся).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карте: материки и океаны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сразу увидеть, какие части Земли самые большие, а какие — меньше по площади или объёму.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 материков и океанов объясняют, почему климат и природные условия заметно отличаются в разных регионах.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глобус как главные помощники географа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модель формы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Землю в уменьшенном виде и позволяет понять, как выглядит планета целиком. По нему легко представить общую форму и взаимное расположение материков и океанов.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— удобный инструмент для изучения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изображает поверхность Земли на плоскости и помогает рассматривать детали: страны, реки, горы, моря. Условные знаки и стороны света делают чтение карты понятным даже без долгих подсказок.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627434"/>
            <a:ext cx="4894200" cy="34475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объектов и мест на Земле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 природных объектов из разных частей мира: определения коротко, а пример помогает запомнить различия.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форме и расположению показывает, что природные объекты связаны с водой, рельефом и климатом, поэтому выглядят по-разному в разных регионах.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 учебник географии.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географы изучают место на Земле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сравнение на основе карты и местности.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 — не одно и то же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Погода: меняется быстро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каждый день и описывается конкретными значениями: температурой, облачностью, ветром и осадками. Поэтому прогнозы актуальны только на ближайшее время.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среднее за годы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обычная картина погоды в месте за много лет. Он складывается из повторяющихся условий и помогает понимать, чего ожидать в разные сезоны.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везде по-разному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город может быть летом жарким и сухим, а другой — прохладным и дождливым. Причина в разных климатических условиях, которые формируются природой и географическим положением.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(условные значения для демонстрации сезонного хода температур).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температура по временам года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плавный переход: зимой значения ниже, летом выше, а весной и осенью температура меняется постепенно.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самый тёплый и самый холодный периоды и объяснить, почему климат влияет на быт, растения и животных.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не везде одинаково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распределено неравномерно: людей больше там, где есть вода, удобный климат, плодородные почвы и есть работа. Также важны дороги и доступ к услугам.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и высоких горах жить сложнее: труднее строить дома, сохранять устойчивое снабжение и передвигаться. Часто приходится тратить больше сил на обеспечение водой и теплом.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и в очень холодных районах продолжительные холода ограничивают выращивание растений и скорость строительства. Поэтому плотность населения обычно ниже, а поселения чаще тяготеют к удобным территориям.
</a:t>
            </a:r>
            <a:endParaRPr lang="en-US" sz="10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села на географической 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города обычно выделяют крупнее: здесь больше жителей, школ, магазинов, больниц и дорог. Плотная застройка и транспорт делают жизнь более «связанной» между разными районами.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Села чаще показывают меньше и реже, потому что там больше открытого пространства. Поля, сады и природные участки занимают значительную часть территории, а дороги обычно соединяют поселок с ближайшими центрами.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обобщенная схема природных зон (значения условные, без привязки к площади).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 определяется не одним признаком, а сочетанием температуры, осадков и особенностей рельефа, поэтому растительность и животный мир там отличаются.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сопоставить зоны, видно: при одинаковом глобальном климате формируются похожие сообщества организмов, а при смене условий меняется весь «набор» природы.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18980"/>
            <a:ext cx="4788300" cy="26546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влияет на занятия людей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(обобщение по природным зонам и занятиям).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задают возможности: где холоднее или суше, там труднее выращивать растения, но часто развиваются другие занятия, связанные с природными ресурсами.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прямую связь: чем богаче природными ресурсами район и каков его климат, тем конкретнее выбирают люди виды деятельности.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природной опасности к последствиям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опасная ситуация формируется стихийным событием и уязвимостью территории (как устроены дома, дороги и защита).
</a:t>
            </a:r>
            <a:endParaRPr lang="en-US" sz="15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556" y="1249063"/>
            <a:ext cx="222338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2250" y="1249063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жизни, промышленности и сельского хозяйства. Там, где есть реки, озера или подземные водоносные слои, легче организовать хозяйство и перевозки, а также поддерживать население.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ресурс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 и руды добывают в тех регионах, где они залегают. После добычи их перевозят и перерабатывают, поэтому рядом часто появляются заводы и обслуживающая инфраструктура.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 полезные ископаемые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 плодородные почвы напрямую влияют на развитие районов. Где есть хорошие земли, растет значение сельского хозяйства, а где лес — возрастает роль заготовки и деревообработки.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почвы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ресурсы распределены неравномерно, страны и районы обмениваются сырьем и продукцией. География помогает понять, почему одни территории становятся промышленными центрами, а другие — сельскохозяйственными или транспортными.
</a:t>
            </a:r>
            <a:endParaRPr lang="en-US" sz="1071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и обмен ресурсами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другие ресурсы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жизни школьника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карты и масштаба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читать карту помогает находить нужные объекты и понимать расстояния. Школьник легче ориентируется в атласах, схемах маршрутов и планах местности, видит, как связаны районы.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и безопасная ориентация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сторон света и приемов ориентирования пригодится на экскурсии и в походе. Оно помогает выбрать направление, не теряться на незнакомой местности и спокойнее оценивать ситуацию вокруг.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перемещений и маршрутные подсказки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понимать, где удобнее ехать или идти, и как устроены транспортные связи. Это полезно при поездках по городу, выборе маршрута и подготовке к путешествию.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выбор одежды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погоды и сезонных условий помогает правильно одеваться. Так легче избежать переохлаждения или перегрева и действовать безопаснее во время сильного ветра, дождя или жары.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школьного курса географии (перечень источников; значения условные, без долей и статистики).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географическую информацию сегодня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дополняют друг друга: одни показывают объекты прямо на месте, другие дают данные на больших территориях и по длительным периодам.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данных повышает точность: география «проверяет» сведения и уточняет, где находятся границы, реки, дороги и города.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географией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 изучает состояние природной среды и последствия действий человека. Опираясь на географию, он связывает загрязнение, качество почв и воды с жизнью людей в регионе.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 анализирует погоду и климат, используя наблюдения и карты. Географические знания помогают учитывать рельеф, направления ветров и особенности территории при прогнозах.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 создает и обновляет карты, опираясь на данные о местности. Он выбирает способы изображения рек, гор, дорог и границ, чтобы пользователю было понятно и точно.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Спасатель, строитель, пилот и моряк используют карты, данные о рельефе и погоде. Это нужно, чтобы выбирать безопасные маршруты, места для объектов и правильные решения в сложных условиях.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реки, почвы и воздух напрямую влияют на здоровье людей и качество жизни. Когда природа в порядке, легче дышать, выращивать растения и пользоваться водой без лишних трудностей.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природу своего края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увидеть связь между поступками людей и результатом для природы. Разбирая причины и последствия на уровне района и страны, проще находить решения и менять привычки к лучшему.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воды, мусор, вырубка лесов и пожары ухудшают состояние окружающей среды. Последствия заметны в городе и на селе: страдают животные, уменьшается урожайность, растут проблемы с водой.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сегодня: наука о Земле и 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соединяет знания о материках, океанах, климате, природных зонах, населении и хозяйстве. Она учит читать карты, понимать погоду, сравнивать страны и видеть взаимосвязи «природа—человек».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2026-05-12T23:18:55Z</dcterms:created>
  <dcterms:modified xsi:type="dcterms:W3CDTF">2026-05-12T23:18:55Z</dcterms:modified>
</cp:coreProperties>
</file>