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взаимодействие генов: основные темы и значение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взаимодействий генов раскрывает механизмы формирования признаков у живых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наследования и генетики в истории науки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 заложил фундамент генетики, выявив законы наследования. Генетика изучает передачу признаков через гены, хранящие информацию в ДНК, что важно для понимания природы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— участок молекулы ДНК, несущий информацию о создании белка. Он определяет конкретный признак и располагается на хромосомах, обеспечивая кодирование наследственной информации.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как участок ДНК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ген не только кодирует признаки, но и регулирует жизнедеятельность клетки, влияя на обмен веществ и адаптацию организма к окружающей среде.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генов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содержат тысячи разных генов, каждый влияющий на различные качества. Это создает сложную сеть наследования и разнообразие признаков в природе.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многообразие
</a:t>
            </a:r>
            <a:endParaRPr lang="en-US" sz="1516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гена: строение и роль в организме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— разные варианты одного гена, находящиеся в одинаковых участках гомологичных хромосом, отвечающие за вариации признаков.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Доминантный аллель проявляет признак при наличии даже одной копии, в то время как рецессивный требует обе копии для своего выражения.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вариации генов, определяющих цвет глаз и группы крови, имеют несколько аллельных форм, обеспечивающих разнообразие в популяциях.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— разнообразие одной наследственной единицы
</a:t>
            </a:r>
            <a:endParaRPr lang="en-US" sz="189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взаимодействия генов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Ко-доминантность и неполное доминирование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Ко-доминантность проявляет оба аллеля одновременно, а неполное доминирование создает промежуточный признак между вариантами генов.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Эпистаз и комплементарность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Эпистаз — подавление одного гена другим, а комплементарность требует совместного действия разных генов для выражения признака.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взаимодействий приходится на смешанные и менее распространённые механизмы, что подчеркивает сложность генетики.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Распространённость типов взаимодействия генов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Эпистаз и неполное доминирование доминируют среди изученных случаев, влияя на разнообразие признаков.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классических генетических исследований, 2023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IA и IB одновременно проявляются у людей с группой крови AB, создавая уникальный набор антигенов на поверхности эритроцитов.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Проявление аллелей A и B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аллеля i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Рецессивный аллель i не вызывает антигенов, поэтому генотипы с двумя копиями i проявляются как группа крови O.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Ко-доминантность на примере человеческих групп крови
</a:t>
            </a:r>
            <a:endParaRPr lang="en-US" sz="171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скрещивании красных и белых роз формируются розовые цветы — признак, который занимает промежуточное положение между двумя аллелями.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явление иллюстрирует, что ни один из аллелей не доминирует полностью, создавая новый вариант окраски у потомков.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доминирование на примере окраски роз
</a:t>
            </a:r>
            <a:endParaRPr lang="en-US" sz="215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Эпистаз на примере окраса шерсти лабрадоров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E контролирует проявление цвета шерсти, подавляя действие других генов, которые обычно определяют оттенок (черный или коричневый).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наличии рецессивных генов e/e появляется желтый окрас, несмотря на другие возможные аллели окраски.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063" y="1594171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062" y="2774971"/>
            <a:ext cx="39322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2975" y="395577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Комплементарность генов: совместное действие для признака
</a:t>
            </a:r>
            <a:endParaRPr lang="en-US" sz="1841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проявления окраски цветка гороха нужны два активных гена — отсутствие одного ведет к отсутствию цвета.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Взаимозависимость генов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Доминантные аллели генов C и P должны присутствовать одновременно, чтобы цвет проявился, иначе окраска не развивается.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сочетание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Комплементарность обеспечивает формирование признаков только при сочетании нескольких генов, что увеличивает генетическое разнообразие.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 растений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413" y="1531350"/>
            <a:ext cx="4153574" cy="26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взаимодействия генов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 вузовские учебники по генетике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основные типы взаимодействия генов и их проявления: ко-доминантность — оба аллеля выражены (группа крови AB); неполное доминирование — смешанный признак (розовые розы); эпистаз — подавление одного гена другим (шерсть лабрадора); комплементарность — признак появляется при комбинации (окраска гороха). Эти механизмы обеспечивают разнообразие признаков.
</a:t>
            </a:r>
            <a:endParaRPr lang="en-US" sz="894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механизмов взаимодействия генов способствует увеличению вариативности признаков у организмов.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наследственное заболевание развивается при сочетании определённых вариантов двух генов, нарушающих обмен фенилаланина. Без правильного лечения болезнь приводит к серьёзным нарушениям развития.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Фенилкетонурия и взаимодействие генов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Анемия возникает при наличии двух мутированных аллелей гемоглобина. При этом взаимодействие генов влияет на тяжесть симптомов и устойчивость к малярии.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Серповидноклеточная анемия — генетический пример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позволяют анализировать взаимодействия аллелей для ранней диагностики и оценки риска наследственных заболеваний, облегчая их профилактику и лечение.
</a:t>
            </a:r>
            <a:endParaRPr lang="en-US" sz="1111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диагностика и прогнозирование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взаимодействия генов на здоровье человека
</a:t>
            </a:r>
            <a:endParaRPr lang="en-US" sz="17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Полигенное наследование: признаки с участием нескольких генов
</a:t>
            </a:r>
            <a:endParaRPr lang="en-US" sz="1635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человека зависит от множества генов, каждый из которых вносит небольшой вклад, что в итоге формирует широкий спектр размеров среди разных людей.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кожи определяется сложным взаимодействием многих генов, влияющих на количество и тип пигмента меланина.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Оттенок глазного цвета обусловлен суммарным действием аллелей нескольких генов, поэтому наблюдается много вариаций оттенков.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полигенных признаков приводит к плавному распределению характеристик в популяции, а не к чётким категориям.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могут изменять функции генов, что ведёт к возникновению новых признаков или болезней. Такие изменения порой маскируют эффекты других генов, создавая уникальный фенотип.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альбинизм, обусловленный потерей пигментного гена, и дополнительные пальцы, возникающие из-за нарушений в генах развития конечностей.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признаков: мутации и их влияние на взаимодействие
</a:t>
            </a:r>
            <a:endParaRPr lang="en-US" sz="168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методы изучения взаимодействия генов
</a:t>
            </a:r>
            <a:endParaRPr lang="en-US" sz="1716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Зарождение генетики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 изучал наследование признаков у гороха, заложив основы понимания взаимодействия генов.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Использование модельных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эксперименты с дрозофилами и мышами позволили детально описать наследственные связи и выявить виды взаимодействий.
</a:t>
            </a:r>
            <a:endParaRPr lang="en-US" sz="1356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XXI век: Молекулярные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секвенирования и генетические маркеры открыли возможности для изучения работы генов на молекулярном уровне.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роста связали с внедрением новых генетических технологий и развитием вычислительной биологии.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открытий о взаимодействиях генов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известных типов взаимодействия генов отражает прогресс в методах исследования и расширение знаний в области генетики.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генетике, 2021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технологии и их роль в изучении генов
</a:t>
            </a:r>
            <a:endParaRPr lang="en-US" sz="2055" dirty="0"/>
          </a:p>
        </p:txBody>
      </p:sp>
      <p:sp>
        <p:nvSpPr>
          <p:cNvPr id="8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CRISPR-Cas — революция в редактировании генов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CRISPR-Cas позволяет создавать точечные изменения в геноме, изучать взаимодействия разных генов и разрабатывать новые методы лечения наследственных заболеваний.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секвенирования крови в медицине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секвенирование ускоряет выявление генетических взаимодействий, открывая новые горизонты в персонализированной медицине и терапии на основе генетических данных.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генов влияют на цвета и узоры оперения, что помогает птицам адаптироваться к окружающей среде и выживать.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Оперение птиц как результат генетической динамики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генетические комбинации формируют широкий спектр цветовых вариаций у рыб, обеспечивая маскировку и привлечение партнёров.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окраски чешуи у рыб
</a:t>
            </a:r>
            <a:endParaRPr lang="en-US" sz="117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разных генетических вариантов способствует появлению признаков, способствующих выживанию в новых условиях обитания.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адаптации у растений и животных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взаимодействия генов на эволюцию видов
</a:t>
            </a:r>
            <a:endParaRPr lang="en-US" sz="176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наследственных заболеваний можно диагностировать и прогнозировать благодаря анализу взаимодействий генов.
</a:t>
            </a:r>
            <a:endParaRPr lang="en-US" sz="3629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взаимодействия генов позволяют эффективно диагностировать и лечить большинство наследственных болезней, повышая качество жизни пациентов.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генетические исследования, 2023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08250" y="2489382"/>
            <a:ext cx="6935700" cy="16932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6525" y="1263448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генов: ключ к пониманию жизни
</a:t>
            </a:r>
            <a:endParaRPr lang="en-US" sz="2035" dirty="0"/>
          </a:p>
        </p:txBody>
      </p:sp>
      <p:sp>
        <p:nvSpPr>
          <p:cNvPr id="6" name="Text 1"/>
          <p:cNvSpPr txBox="1"/>
          <p:nvPr/>
        </p:nvSpPr>
        <p:spPr>
          <a:xfrm>
            <a:off x="1446525" y="1866825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взаимодействия генов раскрывает основы разнообразия природы и открывает новые пути для медицины и биотехнологий, меняя современный взгляд на биологию и здоровье.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2026-05-08T05:39:01Z</dcterms:created>
  <dcterms:modified xsi:type="dcterms:W3CDTF">2026-05-08T05:39:01Z</dcterms:modified>
</cp:coreProperties>
</file>