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повсеместные микроорганизмы, влияющие на природу и жизнь человека.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увидел бактерии с помощью самодельного микроскопа. Позже Пастер и Кох доказали их связь с болезнями и роль в брожении. Развитие науки явилось следствием новых микроскопов и красителей.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системе живого мира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без ядра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оформленного ядра, относящиеся к прокариотам. Их клетки отличаются упрощённой структурой и важными биохимическими особенностями.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растениями и животными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 и животных, бактерии имеют меньшие размеры, простое строение и могут быть как автотрофами, так и гетеротрофами, что расширяет их экологическую нишу.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царство в классификации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биологической систематике бактерии выделены в отдельное царство наряду с растениями, животными и грибами. Это подчёркивает их уникальность и значимость в живой природе.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66625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бактериальной клетки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ДНК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генетический материал в форме кольцевой молекулы, расположенный в цитоплазме без ядра.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оболочка, обеспечивающая защиту и форму клетки, отличается составом в различных группах бактерий.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структуры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защищает от внешних воздействий, жгутики обеспечивают движение, а пили помогают прикрепляться к поверхностям.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обмен веществ между клеткой и окружающей средой, участвует в синтезе энергии.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комплексы, синтезирующие белки, необходимые для жизнедеятельности бактерии.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типы бактерий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шарообразные бактерии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круглую форму, могут образовывать цепочки или скопления. Устойчивы к внешним воздействиям и часто встречаются в средах обитания человека.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— спиралевидные бактерии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Извитая форма помогает им передвигаться в жидкой среде посредством вращения. Часто обитают в воде и почве.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палочковидные формы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вытянутой формой и повышенной подвижностью. Некоторые вызывают инфекционные заболевания, другие — полезны в промышленности.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— изогнутые палочки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формой запятой, могут быть подвижными. Некоторые представляют опасность как патогены, вызывая болезни.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адаптированы к самым разным условиям, включая экстремальные температуры и химические среды.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среда обитания бактерий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распределение бактерий подтверждает их важность в экосистемах по всему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размножения бактерий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— бинарное деление, при котором одна клетка делится на две идентичные дочерние клетки.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скорость деления может достигать удвоения популяции каждые 20-30 минут.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некоторые бактерии образуют споры — защитные структуры, обеспечивающие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бактериальной клетки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стадий развития бактерии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для трёх групп организмов отображают уникальность бактерий в природе.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бактерий, растений и животных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отличаются простым строением клетки и разнообразием способов питания.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питания бактерий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получают энергию либо через фотосинтез, как у цианобактерий, либо посредством хемосинтеза, используя химические реакции.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органическими веществами, синтезируя энергию из готовых соединений, например, кишечная палочка в организме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органических веществ, возвращая питательные элементы обратно в почву и воду, обеспечивая тем самым естественный круговорот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фиксируют азот из атмосферы, превращая его в соединения, которые могут усваивать растения, что значительно улучшает их рост и плодородие почвы.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значение имеют бактерии, живущие в симбиозе с корнями бобовых растений, поддерживая их здоровье и обеспечивая дополнительное питание за счёт азота.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человек: вред и польза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болезни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серьёзные заболевания, такие как туберкулёз, ангина и холера. Эти болезни требуют медицинского вмешательства и контроля для предотвращения эпидемий.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бактерий в промышленности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производстве молочных продуктов, таких как йогурт и кефир. Также их используют при очистке сточных вод и создании антибиотиков, что приносит пользу обществу.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пищеварении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живут бактерии, которые способствуют перевариванию пищи и синтезу витаминов. Они помогают поддерживать здоровье пищеварительной системы, укрепляя иммунитет.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бактериальных инфекций приходится на лёгочные и дыхательные заболевания, что требует постоянного мониторинга и профилактики.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бактериями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туберкулёз и пневмония остаются главными угрозами для здоровья, укрепляя значимость своевременного лечения и профилактики.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 год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Бактерии-экстремофилы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Галофильные бактерии приспособлены к жизни в солёных озёрах, где высокая концентрация солей создаёт суровые условия для большинства живых существ.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Ацидофильные бактерии встречаются в кислых шахтах и средах с низким pH, используя уникальные ферменты для сохранения жизнеспособности в таких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способны выживать при температурах до +100°C, что позволяет им обитать в горячих гейзерах и вулканических источниках, недоступных для большинства организмов.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ферменты экстремофилов устойчивы к неблагоприятным факторам, что открывает новые возможности для биотехнологий и промышленного применения.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бактерий и их роль в разных сферах: от пищевой промышленности до сельского хозяйства и медицины.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и их применение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применения показывает важность бактерий для здоровья человека и устойчивого развития сельского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борьба с бактериальными инфекциями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 — открытие пенициллина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обнаружил первый антибиотик — пенициллин, что стало прорывом в лечении бактериальных заболеваний.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рост устойчивости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антибиотиков привело к появлению устойчивых штаммов, усложняющих лечение болезней.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1950–1980-е — массовое производство антибиотиков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фармацевтической промышленности обеспечило широкое распространение антибиотиков для борьбы с инфекциями.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необходимость ответственного применения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важно строго соблюдать врачебные рекомендации, чтобы сохранить эффективность антибиотиков и предотвратить резистентность.
</a:t>
            </a:r>
            <a:endParaRPr lang="en-US" sz="13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человека: симбиоз с бактериями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в пищеварении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сосредоточено множество бактерий, которые помогают расщеплять пищу и извлекать из неё полезные вещества, увеличивая эффективность пищеварения и усвоения витаминов.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иммунитет и здоровье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микробиом защищает организм от патогенов и поддерживает иммунные реакции. Нарушение баланса микрофлоры связано с развитием заболеваний пищеварительной и иммунной системы.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бактерий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микроскопы используются для визуализации клеток с увеличением до 1000 раз, давая общее представление о форме и структуре бактерий.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 позволяют рассматривать ультраструктуру бактерий с увеличением до 10 000 раз, раскрывая детали клеточных компонентов.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посева на питательных средах позволяют получить живые культуры для дальнейшего изучения и определения видов бактерий.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технологии, включая ДНК-анализ, обеспечивают точную идентификацию и классификацию микроорганизмов, а также создание ГМО с полезными свойствами.
</a:t>
            </a:r>
            <a:endParaRPr lang="en-US" sz="13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бактерий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биотопливе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бактерии, способные эффективно производить биотопливо из растительных отходов, что поможет снизить зависимость от ископаемых ресурсов.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 и методы лечения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микробиома и генетические технологии открывают возможности для создания инновационных препаратов, направленных на лечение сложных заболеваний.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окружающей среды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для разложения токсичных веществ и очистки загрязнённых вод становится перспективным направлением в борьбе с экологическими проблемами.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бактерий для жизни на Земле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обеспечивают экологический баланс, поддерживают здоровье человека и являются базой для технологий. Их изучение критично для будущих научных и медицинских достижений.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2026-05-08T14:47:13Z</dcterms:created>
  <dcterms:modified xsi:type="dcterms:W3CDTF">2026-05-08T14:47:13Z</dcterms:modified>
</cp:coreProperties>
</file>