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49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Фадеев. «Разгром»: роман о войне, выборе и нравственной проверке человека
</a:t>
            </a:r>
            <a:endParaRPr lang="en-US" sz="3449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отряда, где война измеряет человека на прочность.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романа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«Разгром» вырос из опыта Гражданской войны на Дальнем Востоке и личной памяти Фадеева. В романе революционная эпоха показана без приукрашивания: как время тяжёлых решений, коллективного подвига и нравственного испытания.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основа: отряд Левинсона в условиях отступления
</a:t>
            </a:r>
            <a:endParaRPr lang="en-US" sz="2328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Партизанский отряд всё время уходит от преследования, пробираясь через тайгу и стараясь сохранить боеспособность. Отступление становится не просто военной задачей, а проверкой внутренней сплочённости людей.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Голод, холод, усталость и нехватка сил превращают каждый день в испытание. Фадеев показывает, как физическое истощение усиливает страх, раздражение и недоверие между бойцами.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Левинсон вынужден брать на себя ответственность за людей и выбирать между военной необходимостью и человеческими чувствами. Его действия поддерживают отряд, но каждое решение имеет высокую цену.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командира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как череда кризисов, где особенно ясно проявляются стойкость, слабость, верность и эгоизм. Именно в этих обстоятельствах раскрывается подлинная сущность героев.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характеров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движется по тайге, ещё сохраняя надежду на успех. Однако уже в первых эпизодах чувствуется напряжение и хрупкость положения.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трудностей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сокращаются, люди устают, растёт риск окружения. Пространство действия становится всё более замкнутым и угрожающим.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надлом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Недоверие, споры и страх обостряют противоречия внутри отряда. Кризис становится не только военным, но и нравственным.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приносит торжественной победы: он фиксирует цену выживания, достигнутого ценой потерь, истощения и человеческих жертв.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нарастание кризиса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романа и их роль в конфликте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показывает, как одна и та же историческая ситуация по-разному раскрывает людей.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выстраивает нравственную иерархию через поступки: одни герои укрепляют общее дело, другие не выдерживают давления войны.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Фадеев, роман «Разгром»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Левинсон как образ командира в экстремальной ситуации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Левинсон мыслит не только как военный руководитель, но и как человек, отвечающий за чужие жизни. Его сила — в способности принимать тяжёлые решения без внешнего пафоса.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людей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нет демонстративности: он действует расчётливо, экономно и последовательно. Именно эта внутренняя собранность помогает удерживать отряд в моменты распада и тревоги.
</a:t>
            </a:r>
            <a:endParaRPr lang="en-US" sz="964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воля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показывает командира как человека, который знает цену победе и поражению. В Левинсоне сочетаются твёрдость характера и скрытая усталость от постоянного напряжения.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усталость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Левинсона строится и через внешние детали: военная одежда, напряжённая поза, серьёзное лицо. Такой портрет подчёркивает историческую конкретность и внутреннюю сосредоточенность героя.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выразительность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ценностей героев: сравнение по ключевым качествам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равенство, а различие нравственных позиций героев в критической ситуации.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образов по роману А. А. Фадеева «Разгром»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личная ответственность и верность общему делу, тем убедительнее герой в системе ценностей романа.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Морозка: путь от грубоватой стихии к сознательному поступку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Морозка производит впечатление резкого, прямого и не слишком рассуждающего человека. Его манера поведения грубовата, но за внешней жёсткостью скрывается живая энергия.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Стихийное начало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событий становится ясно, что он способен не только на импульсивный поступок, но и на верность товарищам. В решающий момент важнее слов оказываются действия.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делом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путь от природной стихийности к сознательному выбору. Именно в этом внутреннем движении Фадеев показывает возможность морального взросления в суровую эпоху.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рост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Морозка постепенно принимает правила коллективной борьбы и начинает отвечать не только за себя, но и за других. Это делает его образ особенно человечным и убедительным.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долга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не выдерживает проверки войной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Фадеев, роман «Разгром»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Мечик становится примером того, как страх, нерешительность и самооправдание разрушают человека в экстремальной ситуации.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нравственного испытания в романе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война выявляет подлинную цену человеческих качеств.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 коллектив как движущая сила истории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у Фадеева существуют не рядом, а вместе: их сила рождается из общей цели, взаимной поддержки и готовности действовать синхронно даже в самой опасной ситуации.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как единое целое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отряде собраны люди с различным опытом и темпераментом, но историческая проверка делает различия значимыми только тогда, когда они влияют на общее дело и судьбу товарищей.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характеры, общая борьба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что в революционную эпоху личная судьба неотделима от коллективной. Частный выбор героя сразу становится частью общей ответственности перед отрядом и историей.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прозы 1920-х годов особенно важно изображение народа как исторической силы. В «Разгроме» эта идея раскрывается через совместное действие, а не через отдельную героическую позу.
</a:t>
            </a:r>
            <a:endParaRPr lang="en-US" sz="116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герой эпохи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смысловой вес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определяют эмоциональный и смысловой центр романа. На их пересечении строится конфликт героев и общий трагический тон произведения.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А. А. Фадеева «Разгром»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связаны с борьбой за выживание и моральным выбором; остальные темы уточняют, как историческая ситуация испытывает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Дальнего Востока в романе как испытание человека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лес и бесконечные переходы создают ощущение замкнутого пространства, где отряд постоянно находится на виду у опасности. Тайга становится не фоном, а частью напряжённого сюжета, усиливая чувство преследования и усталости.
</a:t>
            </a:r>
            <a:endParaRPr lang="en-US" sz="1075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в которой трудно скрыться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стихия в романе действует почти как противник: она истощает людей, замедляет движение и делает любое решение труднее. Белое, безмолвное пространство подчёркивает одиночество отряда и хрупкость его положения.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холод как враги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деревни, разрушенный быт и следы недавних боёв напоминают, что пространство Дальнего Востока уже травмировано историей. Такой пейзаж помогает почувствовать не только опасность, но и общую усталость страны от войны.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Разорённые места и след войны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4760" y="1345200"/>
            <a:ext cx="415458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приемы, которые создают силу романа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приёмов помогает увидеть, как Фадеев соединяет психологизм, динамику и историческую конкретность в одном произведении.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структуры романа А. А. Фадеева «Разгром»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задачу: показать, как внешние обстоятельства раскрывают характер и нравственную позицию человека.
</a:t>
            </a:r>
            <a:endParaRPr lang="en-US" sz="16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идеологическая перспектива в «Разгроме»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подробно показывает голод, холод, болезни, усталость и нехватку всего необходимого. Эти детали делают партизанскую жизнь ощутимой и убедительной, не позволяя воспринимать войну как отвлечённую схему.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войны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сглаживает жестокость событий и не превращает борьбу в красивую легенду. Цена победы в романе высока, а человеческие потери подчёркивают, насколько тяжёлым было историческое испытание.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правда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рамка задаёт роману чёткий вектор: революционный лагерь представлен как исторически значимая сила. При этом убеждённость автора не отменяет сложности и драматизма изображённого мира.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направленность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романа строится на точности наблюдений: именно конкретные сцены, предметы и жесты создают ощущение достоверности и помогают читателю поверить в переживания героев.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детали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испытания героев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передаёт не только внешнее движение отряда, но и нарастающее давление на каждого человека внутри него. Чем тяжелее обстоятельства, тем яснее проявляется моральная устойчивость.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А. А. Фадеева «Разгром»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совпадает с моментами нравственного выбора: именно тогда роман показывает, кто способен сохранить долг и самообладание.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революция раскрывается без романтизации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 историческую бурю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появляется как реальность, уже изменившая привычный уклад жизни. Люди оказываются втянуты в борьбу, где прежние правила больше не работают и каждый шаг требует мгновенного решения.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холодом и страхом
</a:t>
            </a:r>
            <a:endParaRPr lang="en-US" sz="1179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отряда на первый план выходят усталость, потери и постоянная угроза. Исторический перелом показан через физическое истощение и внутреннее напряжение, а не через торжественный пафос.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итог выбора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эпизоды подводят к мысли, что революция не украшает человека автоматически. Она заставляет его проверить собственную верность делу, дисциплину и способность нести ответственность за последствия.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романа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«Разгром» показал, что герой революционной прозы может быть сложным и противоречивым. Фадеев отказался от упрощённого изображения подвига и сосредоточился на цене исторического выбора.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героизма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стал заметным примером того, как крупное историческое событие раскрывается через частную драму. Такой подход усилил внимание к внутреннему миру персонажей и их нравственной ответственности.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истории и психологии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глубокого анализа: в нём есть выразительный сюжет, система ярких образов и отчётливый исторический контекст. Это делает роман ценным для обсуждения на уроках литературы.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школьного чтения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сохраняет актуальность для современного читателя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романа легко соотносятся с современным опытом подростка: доверие, выбор, давление среды и необходимость отвечать за свои поступки сохраняют остроту и сегодня.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А. А. Фадеева «Разгром»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«Разгрома» в том, что он показывает универсальную ситуацию кризиса, в которой характер человека становится особенно заметным.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«Разгром»: роман о человеке, проверенном историей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показывает, как война выявляет истинную цену долга, стойкости и человеческой слабости. Через судьбы Левинсона, Морозки и Мечика роман убеждает: история особенно беспощадно проверяет характер и совесть.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2026-05-27T12:35:36Z</dcterms:created>
  <dcterms:modified xsi:type="dcterms:W3CDTF">2026-05-27T12:35:36Z</dcterms:modified>
</cp:coreProperties>
</file>