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прикидка помогает сразу увидеть разумный ответ.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произведения: зачем она нужна в математике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работает оценка произведения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учимся быстро прикидывать ответ, проверять вычисления и понимать, не ошиблись ли в разряде. Этот навык помогает и в задачах, и в повседневных расчётах.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получают не точный, а близкий ответ, который удобно проверить в уме.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материала урока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× 6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быстро прикинуть как 20 × 6, если заменить первое число удобным круглым значением.
</a:t>
            </a:r>
            <a:endParaRPr lang="en-US" sz="13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экономит время: сначала видно, каким примерно должен быть результат, и уже потом легче считать точно, не теряя лишние минуты.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прикидка ответа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проверять себя: если точный ответ сильно отличается от оценки, значит, в вычислении, скорее всего, закралась ошибка или пропущен разряд.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 разумный диапазон ответа. Благодаря этому легче понять, выглядит ли число правдоподобно, а не случайно ли оно попало в пример.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чисел перед умножением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выбираем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пример и находим число, которое неудобно считать устно. Его можно заменить более простым и круглым.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округляем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десятков или сотен число делают ближе к удобному значению. Это ускоряет счёт и делает произведение понятнее.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считаем в уме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округления получается простое умножение. Такой результат легко запомнить, а потом сравнить с точным ответом.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разряд помогает найти удобное число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разложено по полочкам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34 представляют как 30 и 4, сразу видно, какая часть делает число круглым, а какая остаётся небольшой. Такая запись помогает выбрать удобное округление и не запутаться в счёте.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к более простому виду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125 можно мысленно приблизить к 130, если так считать удобнее. Стрелка от точного значения к округлённому показывает: ответ не меняется резко, а становится просто удобнее для оценки.
</a:t>
            </a:r>
            <a:endParaRPr lang="en-US" sz="13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смотрят на числа в примере и решают, какое из них лучше округлить. Обычно выбирают то, которое ближе всего к круглому и легче считать.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оценивать произведение по шагам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заменяют числа удобными значениями и выполняют умножение. Получается примерный ответ, который быстро можно найти даже в уме, без длинных вычислений.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сравнивают оценку с точным ответом или с условием задачи. Если числа похожи, значит, расчёт выглядит разумно и ошибок, скорее всего, нет.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округлять грубо, а когда аккуратно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небольшие и важна точность, округление делают осторожнее. Тогда прикидка получается ближе к настоящему результату и лучше помогает в проверке.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разумность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не обязана быть точной до последней единицы. Она должна быть близкой к реальному ответу, чтобы сразу подсказывать, в верном ли направлении идёт решение.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крупные, можно округлить сильнее — до десятков или сотен. Так вычисление становится короче, а примерный ответ всё равно остаётся 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 с помощью оценки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примерный ответ по округлённым числам. Это даёт опору, с которой потом удобно сравнить точный результат письменного умножения.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точный ответ совсем не похож на оценку, нужно искать ошибку. Возможно, перепутан разряд, неверно записан переход через десяток или пропущено число.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 23 × 4 оценка около 20 × 4 = 80. Точный ответ 92 выглядит правдоподобно и не вызывает тревоги.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вот число 802 сразу насторожит. Оценка помогает заметить такую нелепицу ещё до того, как тетрадь успеет обидеться.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предметы, упаковки, страницы или минуты прикидка помогает понять, каким должен быть ответ по смыслу, а не только по вычислению.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 текстовых задачах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коробке 19 карандашей и коробок 6, то оценка 20 × 6 = 120 сразу подсказывает нужный порядок числа и не даёт ошибиться.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особенно полезен в длинных задачах. Он помогает сверить ответ с жизнью: число должно быть не слишком маленьким и не слишком огромным.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оценки произведения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примере → выбор удобного округления → получение круглых чисел → умножение округлённых чисел → сравнение примерного результата с точным ответом → проверка, подходит ли ответ по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помогают быстро оценить произведение и не теряться в вычислениях.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8, математика 4 класс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служит удобным ориентиром для устной прикидки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число сначала смотрят внимательно, а потом заменяют его ближайшим удобным значением. Так 68 превращается в 70, а умножение становится короче и понятнее для устного счёта.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не делает ответ точным, зато сохраняет его близким к настоящему. Именно поэтому 302 удобно заменить на 300: считать проще, а ориентир остаётся правильным.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«точное число — округлённое число»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 числа, которые легко округлить до круглых значений. Тогда в голове останется меньше действий, и пример перестанет казаться длинным и упрямым.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произведения в устном счёте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умножь округлённые числа и назови примерный ответ. Например, 18 × 5 можно прикинуть как 20 × 5 = 100, а 39 × 2 как 40 × 2 = 80.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 получившийся результат с исходным примером. Если оценка выглядит разумной, значит, устный счёт ведёт тебя в верную сторону.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40066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331" y="509171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разумности ответа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условием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соответствовать числам в задаче. Если коробок и яблок много, результат не может быть совсем маленьким или смешно огромным.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помогает понять, подходит ли число по смыслу. Она быстро показывает, не закрался ли в вычисление странный и подозрительный ответ.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об ошибке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точный результат сильно отличается от прикидки, стоит перепроверить вычисление. Такой сигнал экономит время и спасает от лишних ошибок.
</a:t>
            </a:r>
            <a:endParaRPr lang="en-US" sz="1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оценке произведения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далёкое округление делает прикидку грубой. Тогда ответ уже мало похож на настоящий, и проверка перестаёт помогать.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округляют только одно число, хотя для удобства можно изменить оба. Из-за этого вычисление остаётся лишне сложным.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забывать, что оценка даёт приблизительный ответ. Она помогает ориентироваться, но не заменяет точное вычисление.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округление вверх и вниз. Даже одна неверная цифра в разряде может заметно изменить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9962" y="3080520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по теме урока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 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само действие и его результат. Без них трудно точно объяснить, что именно мы ищем в примере.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 прикидка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приблизительный ответ. Он нужен, чтобы быстро понять порядок числа и проверить, не сбился ли вычислительный путь.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замена числа более удобным и круглым. Благодаря округлению пример становится короче, а счёт — спокойнее и понятнее.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Разряд, десятки, сотни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видеть число по частям. Когда знаешь разряды, легче выбрать правильное округление и не потеряться.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и приблизительный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помогают различать результат вычисления и его оценку. Это важное умение для устного счёта и проверки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краткой оценки произведения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19 × 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Округляем 19 до 20 и получаем прикидку: 20 × 4 = 80. Уже видно, какого ответа ждать.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48 × 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48 удобно заменить на 50. Тогда оценка становится простой: 50 × 3 = 150.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102 × 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число уже близко к круглому сотне, поэтому 102 оцениваем как 100 и быстро получаем 200.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произведения помогает быстро понять, каким будет ответ примерно. Это удобно для устного счёта, проверки вычислений и решения задач без лишней суеты.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к уроку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прикидки — округление и знание разрядов. Чем лучше ученик видит число по частям, тем точнее выбирает удобный вариант для счёта.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оценка должна быть простой и достаточно близкой к точному ответу. Тогда она действительно помогает, а не путает и не отвлекает.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произведения — это полезный математический помощник: она ускоряет счёт, показывает порядок ответа и помогает вовремя заметить ошибку, чтобы решение выглядело уверенно и по делу.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 8: оценка произведения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2026-05-24T11:30:31Z</dcterms:created>
  <dcterms:modified xsi:type="dcterms:W3CDTF">2026-05-24T11:30:31Z</dcterms:modified>
</cp:coreProperties>
</file>