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населения о ЧС: зачем нужен сигнал «Внимание всем!»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предупреждает об опасности и даёт время на правильные действия.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объекты и почему их тревога важна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заводы, нефтебазы, газовые склады и гидросооружения требуют срочного оповещения: авария там быстро выходит за пределы объекта и затрагивает людей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ЧС требуют немедленного оповещения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происшествия развиваются быстро и могут перекрыть выходы, создать дым и угрозу обрушения. Оповещение помогает сразу понять, куда уходить и где укрыться.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взрыв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резком подъёме воды счёт идёт на минуты. Срочное предупреждение позволяет подняться выше, подготовить вещи и покинуть низкие участки до затопления.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 дамбы или паводок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повреждён поезд, автобус или грузовик с опасным грузом, риск может распространиться на дорогу, остановку и жилые дома. Нужны точные указания без промедления.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авария на транспорте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Аммиак, хлор, топливо и другие вещества опасны даже на расстоянии. Сообщение подсказывает, как защитить дыхание, куда двигаться и можно ли выходить наружу.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опасных веществ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сигнал «Внимание всем!»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следует сразу включить радио, телевизор, интернет-источники власти или школьные каналы. Именно там сообщают, что случилось и как действовать безопасно.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нужно искать официальную информацию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Сирена, гудок предприятия или громкоговоритель только привлекают внимание. Сам звук не объясняет, какая именно угроза возникла и где находится опасная зона.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сообщение, а предупреждение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после сигнала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быстро перейти от сигнала к безопасным действиям.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каналам передают сообщения об опасности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Оперативнее всего люди узнают о тревоге по телевидению, FM-радио и СМС. Эти каналы позволяют быстро донести короткое официальное сообщение почти одновременно.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используют сайты органов власти, приложения оповещения, громкоговорители и электронные табло. Если один источник временно недоступен, другой помогает не пропустить важные указания.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значимы объявления администрации, классного руководителя и родителей. Такие сообщения дополняют официальную информацию, но не заменяют её.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сигналы и их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распознать сообщение об опасности и что делать сразу после него.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сам по себе не решает проблему: он лишь запускает поиск точной информации и выполнение команды.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гражданской обороне и правилам оповещения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химические аварии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выброса хлора или аммиака опасное облако может двигаться по-разному: одно вещество опускается вниз, другое поднимается выше. Поэтому важны этаж, рельеф местности и закрытые окна. Даже небольшая задержка меняет риск для людей рядом.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уходит не одинаково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газа не остаётся только у места аварии. Его может унести ветром к двору, остановке или школе, поэтому направление ветра становится решающим ориентиром. В такой ситуации лучше находиться в защищённом помещении и ждать указаний.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угрозу дальше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люди узнают о тревоге чаще всего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схема каналов оповещения населения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школьные сообщения удобны как быстрый дополнительный канал, особенно когда нужно передать информацию ученикам и родителям.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каналов одновременно повышают надёжность оповещения, а официальное подтверждение остаётся главным.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помещении при получении сигнала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закройте окна, форточки и двери, выключите плиту, утюг и другие приборы. Не пользуйтесь лифтом и не выходите без нужды на лестничную площадку.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химической аварии особенно важно плотно закрыть щели, при необходимости использовать влажную ткань у входа и не проветривать помещение до разрешения служб.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объявлено укрытие, перейдите во внутреннюю комнату без окон или в защитное помещение. Возьмите документы, телефон, зарядку, воду и аптечку.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Действуйте спокойно и быстро. В первые минуты важнее всего выполнить простые указания, а не искать лишние вещи или проверять слухи.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550" y="1652981"/>
            <a:ext cx="22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улице и по дороге в школу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уходите от витрин, рекламных щитов, остановок, линий электропередачи и любых предметов, которые могут упасть или разбиться. Не стойте в месте скопления людей.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Отойти от опасных мест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школой, домом или остановкой сразу выполняйте указания учителя, родителей, спасателей или полиции. Их действия помогают не потерять время и не попасть в опасную зону.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взрослых и спасателей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подходите к месту аварии из любопытства, не снимайте происходящее и не задерживайтесь. Важнее быстро уйти в безопасное место и дождаться официальной информации.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мешать и не снимать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сообщают о выбросе газа или дыма, двигайтесь поперёк ветра, чтобы быстрее выйти из облака. Не идите навстречу ему и не возвращайтесь назад без необходимости.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поперёк ветра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школа при сигнале тревоги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строится по сигналу оповещения и указаниям администрации, классного руководителя и ответственных взрослых.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тревожный набор школьника и семьи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наборе должны быть вода, фонарик, запасные батарейки, зарядное устройство, телефон и небольшой запас еды длительного хранения. Эти вещи помогают не тратить время на поиски перед выходом.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копии документов, аптечка, влажные салфетки, маска или респиратор и свисток. Такой комплект полезен и дома, и при переходе в укрытие или эвакуации.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особенно важны записка с телефонами родителей, адресом дома и контактами близких взрослых. Если есть постоянные лекарства, их держат отдельно и в доступном 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официальное сообщение о ЧС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сообщение обычно сообщает, где произошла опасность, что случилось и какие действия нужны людям. В нём называют район, улицы, ориентиры, а также безопасные места и номера 101 и 112.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сообщение должно быть коротким и точным, без лишних подробностей. Для школьника главное — быстро услышать адрес, понять угрозу и сразу выполнить указание, а не ждать пересказов.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информация в сообщении самая важная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правилам оповещения населения и действиям при ЧС, МЧС России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названы адрес и действие, тем быстрее человек понимает, что делать именно ему, а не просто узнаёт о происшествии.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элементы — место, направление и конкретное действие. Без них даже правильный сигнал не помогает выбрать безопасный шаг.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052170"/>
            <a:ext cx="4843800" cy="19802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усиливают опасность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безопасному поведению при ЧС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ошибки и безопасную замену каждому неправильному действию.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не сама тревога, а неверная реакция. Проверенный источник и спокойные действия уменьшают риск травм и беспорядка.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адрес, что случилось, есть ли пострадавшие и сколько людей нуждаются в помощи. Говорите коротко, чтобы диспетчер сразу передал сведения.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вызова экстренных служб в Российской Федерации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 экстренной помощи, который работает для вызова спасателей, полиции, пожарных и скорой помощи.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адрес, что случилось, есть ли пострадавшие и сколько людей нуждаются в помощи. Говорите коротко, чтобы диспетчер сразу передал сведения.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9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дома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заранее договариваются, где лежат документы, тревожный набор и телефоны родителей. Тогда при сигнале тревоги не нужно тратить время на поиски.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подготовить заранее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Коридор, входная дверь и внутренняя комната должны оставаться свободными. Вечером особенно важны заряженный телефон, фонарь и удобная обувь рядом с выходом.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в квартире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после сигнала: последовательность действий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действиям населения при оповещении о ЧС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после сигнала лучше использовать без лишних разговоров: сначала остановиться, потом получить сообщение, а затем выполнить первое указание взрослых или служб.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решают больше всего. Быстрая реакция и отказ от неофициальных новостей помогают сохранить безопасность и не потерять ориентир.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Сигнал, который даёт время на правильный шаг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«Внимание всем!» помогает не запаниковать, а успеть получить точное сообщение и выполнить нужное действие. Чем лучше человек знает правила, тем спокойнее и безопаснее он действует.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2026-05-21T00:53:33Z</dcterms:created>
  <dcterms:modified xsi:type="dcterms:W3CDTF">2026-05-21T00:53:33Z</dcterms:modified>
</cp:coreProperties>
</file>