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гласных в суффиксах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суффикс по форме глагола.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попадаются в диктантах, упражнениях и сочинениях. Если знать правило, легче писать без ошибок знакомые слова вроде танцевать, беседовать и записывать.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орфограмма встречается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чаще встречается -ова-, а после мягких согласных и шипящих — -ева-. Но главным остаётся проверка по личной 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неопределённой форме пишется -ова- или -ева-, если в форме первого лица единственного числа слышится окончание -ую или -юю.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пары слов: рисовать — рисую, танцевать — танцую, ночевать — ночую. Проверочная форма подсказывает нужную гласную в суффиксе.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-ова- и -ева- в глаголах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начальной формы и формы 1-го лица помогает выбрать правильный суффикс.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личной форме слышится -ую или -юю, в начальной форме пишется -ова- или -ева-.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суффиксов -ова- и -ева-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-ыва- и -ива-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личной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форме первого лица слышится -ываю или -иваю, в неопределённой форме пишется -ыва- или -ива-.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сохраняются в однокоренных словах и помогают увидеть общий способ образования глагола.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рассказывать, рассматривать и записывать показывают, как суффикс остаётся частью основы и не исчезает при изменении формы.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назвать глагол в 1-м лице единственного числа и только потом писать суффикс.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гласной в суффиксе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сопоставлении начальной формы и формы 1-го лица единственного числа.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глаголов перед -ть стоит суффикс -ва-, который нельзя проверять по образцам с -ую или -иваю. Он входит в состав основы слова и сохраняется в разных формах.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-ва-: особый случай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узнавать — узнаю, вставать — встаю, наливать — наливаю. Здесь важно запомнить особый тип глагола, а не искать похожее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всех трёх групп есть свои примеры и свой способ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не звучанием, а тем, какую личную форму нужно образовать для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презентации по теме «Правописание гласных в суффиксах глаголов»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глагольных суффиксов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особенно удобно использовать для запоминания проверочной формы.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личной форме помогает быстрее заметить нужную гласную, но не заменяет правило. Особенно полезны короткие пары для тренировки в 6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сравнивать: проверочная форма сразу подсказывает написание суффикса.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1-го лица единственного числа помогает точно выбрать суффикс в начальной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запоминания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меняет форму, меняются личные окончания, а основа слова может сохраняться почти без изменений. Поэтому советовать и показывать в личных формах звучат иначе, чем в начальной 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формах глагола происходит чередование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важно различать звучание и состав слова. Если внимательно выделить корень, суффикс и окончание, становится понятно, почему в одних словах гласная в суффиксе сохраняется, а в других проверяется по форме лица.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орфограмму нельзя писать «на слух» только по начальной форме. Нужно сравнить её с формой 1-го лица единственного числа и увидеть, какая часть слова действительно меняется.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написано почти правильно — но не совсем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быстро диктует: «рисывать», потому что слышит знакомый глагол и торопится записать его по звучанию. Ошибка заметна сразу, если сравнить начальную форму с проверочной: рисовать — рисую. Тогда лишняя буква исчезает.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слух подсказывает неверную гласную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появляется «советывать» вместо советовать или «записовать» вместо записывать. Такие ошибки возникают, когда ученик не выделяет суффикс и ориентируется только на то, как слово слышится в речи.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которая спасает от ошибки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поставить формы рассказывать — рассказываю и записывать — записываю, нужная гласная становится видна. Сравнение двух форм помогает не гадать, а выбирать написание по правилу, спокойно и без лишних исправлений.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ошибаются шестиклассники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 похожим звучанием чаще всего путают на письме, особенно в упражнениях на проверку суффиксов.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двумя близкими группами суффиксов. Слова с -ва- вызывают меньше затруднений, если ученик узнаёт их особый тип.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ошибок по теме орфограммы, без привязки к конкретной статистике.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помогает, если слово кажется знакомым, но вызывает сомнение в суффиксе. Это особенно полезно, когда форма не поддаётся быстрой проверке по обычной модели.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орфографический словарь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 и в редких случаях, где слово выглядит похожим на привычные примеры, но относится к другому типу написания. Тогда слух может подвести, а словарь уточнит норму.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проверять приставочные глаголы и длинные слова: переоценивать, переодевать, организовывать. В них легко ошибиться, если опираться только на произношение и не сверять написание.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не только исправляет сомнения, но и помогает запомнить слово целиком. После нескольких проверок правильный вариант начинает узнавать зрительная память, и ошибок становится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слов с этой орфограммой и одно слово, которое к ней не относится.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похожие по звучанию слова проверяются одинаково: часть из них относится к теме, а часть требует другого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минимум по теме правописания суффиксов глаголов.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 особые случаи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связана только с глаголами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глагол в неопределённой форме: читать, рисовать, записывать. Именно здесь можно увидеть суффикс, который предстоит проверить.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лицам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глагол ставят в форму 1-го лица единственного числа: читаю, рисую, записываю. Эта форма показывает, какая гласная слышится в личной форме.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понятно, какая часть слова сохраняется, а какая меняется. Так ученик отличает суффикс от окончания и не делает лишних замен.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написания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шаг — записать слово по правилу: -ова-/-ева-, -ыва-/-ива- или -ва-. Такой порядок помогает не путать орфограмму с другими случаями.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 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переходить от начальной формы глагола к правильному написанию суффикса.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показывает, что проверка строится не по слуху, а по форме 1-го лица единственного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групп глаголов есть своя модель проверки, но принцип один: сравнить формы и выбрать нужный суффикс.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орфограммы; дата не требуется.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модели написания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форме 1-го лица единственного числа слышится -ую или -юю, в начальной форме обычно пишется суффикс -ова- или -ева-.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проверочной форме слышится -ываю или -иваю, в слове пишется -ыва- или -ива-. Эти формы удобно проговаривать вслух, чтобы не ошибиться.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узнавать, вставать и наливать запоминаются отдельно: у них сохраняется суффикс -ва-. Это помогает сразу узнать особый тип глагола.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глаголы без ошибок, нужно найти их личную форму и определить суффикс по правилу. Тогда -ова-, -ева-, -ыва-, -ива- и -ва- перестают быть трудными.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2026-05-23T13:14:41Z</dcterms:created>
  <dcterms:modified xsi:type="dcterms:W3CDTF">2026-05-23T13:14:41Z</dcterms:modified>
</cp:coreProperties>
</file>