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Сатирическое в литературе: смех, который помогает увидеть правду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высмеивает пороки смехом, иронией и преувеличением, чтобы за комическим увидеть настоящую проблему.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сатиры важна на уроках литературы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тексты входят в программу и помогают разбирать жанры — басню, комедию, рассказ, литературную сказку. Они короткие и наглядные: сразу видно объект насмешки, приём и вывод читателя. Традицию сатиры развивали Крылов, Гоголь, Салтыков-Щедрин и Чехов.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опирается на иронию и сарказм: автор будто говорит одно, а смысл направлен на критику. Читатель должен «дочитать» скрытый подтекст между строк.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гипербола и гротеск — сознательное преувеличение и намеренное искажение образов. Нелепость внешности и поступков подчёркивает реальный недостаток.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картину пародия и столкновение стиля с целью автора: узнаваемую манеру повторяют с насмешкой. Так высвечивается порок и становится понятна его опасность для общества.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сатиры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сатирические приёмы и их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теории сатиры (точные численные данные не приводятся; диаграмма иллюстративная, без измерений).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работают по-разному: ирония маскирует насмешку, гипербола увеличивает видимость порока, пародия разоблачает шаблон поведения.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приём усиливает критику, но ведёт к общей цели — заставить читателя увидеть и оценить недостаток. Сатира всегда «работает» на вывод.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преувеличение в сатирических образах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делает героя или ситуацию нарочно неправдоподобными: преувеличенная внешность, странные обстоятельства, нарушенная логика. Так автору легче показать, что порок стал привычкой, а привычка — смешной и опасной.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сатире часто встречаются комичные крайности: чрезмерный страх, нелепая важность, преувеличенная жадность или глупость. На первый взгляд смешно, но сцена заставляет задуматься о серьёзной причине такого поведения.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передаёт недостатки через животных и аллегорические образы: читатель узнаёт людей по их повадкам. Поэтому понимать смысл бывает проще, чем в длинном рассуждении.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как краткая сатирическая форма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И. А. Крылова Лиса и Ворона, Моська, Волк, Осёл и другие персонажи воплощают качества, которые осуждаются обществом: хитрость, доверчивость, хвастовство, грубую силу и упрямство.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в конце басни превращает наблюдение в вывод. Она подсказывает, какой именно порок высмеивается, и помогает читателю связать смех с реальным уроком.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509128"/>
            <a:ext cx="4389600" cy="1943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произведения и их мишени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жанр, а объект насмешки остаётся узнаваемым: человеческие слабости превращаются в общественную проблему.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меняется: басня, комедия, сказка, рассказ. Но критическая цель сатиры сохраняется — показать порок и заставить задуматься о нём.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школьной программы и общеизвестным сведениям о литературе (без числовых данных).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«Ворона и Лисица», «Квартет» и «Лебедь, Щука и Рак» высмеиваются разные качества, но все они приводят к нелепому результату: самоуверенность, неумение слушать и сотрудничать, доверчивость.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в баснях Ивана Крылова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пишет простым и выразительным языком, поэтому характеры животных становятся понятными почти сразу. Читатель легко видит, где герой поступает неправильно и почему это смешно.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выражения из басен стали «крылатыми». Их до сих пор используют в речи, потому что ситуации и модели поведения, которые осуждает автор, остаются узнаваемыми.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Гоголь: смех, который разоблачает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страх и суета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«Ревизор» Гоголь показывает, как страх проверки превращает чиновников в паникёров. Они суетятся, врут и спешат исправить видимость порядка — хотя на самом деле проблема глубже.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души»: духовная бедность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«Мёртвые души» высмеиваются пустота, корысть и духовная бедность людей. Внешне всё может выглядеть «обычно», но смешное раскрывает, как далеко персонажи от настоящих ценностей.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высмеивается в комедии «Ревизор»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 основе анализа текста «Ревизор»; точные количественные измерения не проводились.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разоблачения запускает цепочку неправильных действий: герои начинают скрывать правду и подстраивать поведение под ожидания.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Пороки связаны: страх усиливает лесть и самообман, а глупость делает ошибки заметными для зрителя. Комизм становится формой разоблачения.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Сатиры М. Е. Салтыкова-Щедрина строятся на сказочном образе и аллегории, но насмешка остаётся «колкой». Он показывает, как люди и власть действуют не по совести, а по привычке и выгоде.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«Повести о том, как один мужик двух генералов прокормил» высмеиваются беспомощность начальства и зависимость от чужого труда. Смешное здесь рождается из несоответствия должности и реальных умений.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 усиливается преувеличением: генералы выглядят нелепо, а устройство жизни кажется несправедливым и выгодным тем, кто ничего не делает. Такие картины легко запоминаются и сразу заставляют задуматься.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и острая общественная сатира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сатирический смысл в тексте
</a:t>
            </a:r>
            <a:endParaRPr lang="en-US" sz="205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недостатком и последовательная работа с приёмом создают комический эффект, который подводит читателя к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А. П. Чехова сатира часто звучит сдержанно: смех появляется не криком, а точным наблюдением. Он показывает поступки героя так, будто читатель сам замечает нелепость.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Чехов: сатира в коротком рассказе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делает сатиру заметной через детали: интонацию, быстрый поворот в словах, странное отношение к людям. Это превращает короткий эпизод в рассказ о внутренней слабости.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«Хамелеон», «Толстый и тонкий», «Смерть чиновника» осмеиваются приспособленчество, чинопочитание, страх перед начальством и мелочность. Поведение героя меняется, как только меняется «кто сверху».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сцена раскрывает характер и объясняет, почему герой так поступает. За смешным возникает серьёзный вопрос: что человек ставит выше достоинства?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сатирические герои узнаваемы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персонажи нередко выражают мысли готовыми фразами, боятся более сильных людей, а в разговоре то хвастают, то оправдываются. Их мнение зависит от обстоятельств, поэтому поведение выглядит «как по сценарию».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легко узнать такие черты: в жизни тоже встречаются суетливость, неловкая показуха и стремление понравиться любой ценой. Поэтому смешной бытовой эпизод превращается в узнаваемый портрет порока.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ирония, сатира: различия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сравнение понятий (не числовые данные).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юморе обычно нет жёсткого удара по личности, и читатель может улыбнуться без чувства «обвинения». В сатире же смех тесно связан с критикой и выявлением проблемы.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шкале сатира подаётся как самая острая форма: чем сильнее критический смысл, тем отчётливее комизм работает на разоблачение общественного порока.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развивает наблюдательность: учит замечать несправедливость и распознавать смешные стороны человеческих слабостей. Благодаря ей легче отличить реальные поступки от внешней показной «важности».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сатира нужна читателю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понимать, как порок прячется за привычками. Читатель начинает видеть, когда человек говорит одно, а делает другое, и почему окружающим становится неловко или грустно.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сатра остаётся нужной, потому что темы повторяются: жадность, ложь, тщеславие, страх, подхалимство встречаются в разные эпохи. Сатира напоминает о достоинстве и честности.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63039"/>
            <a:ext cx="4389600" cy="17945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приёмы и их эффект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приём помогает высмеять недостаток и к чему приводит комический результат.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приёмы создают разную «громкость» смеха: от скрытого намёка до прямого обличения. Но во всех случаях комизм ведёт к разоблачению порока.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литературоведческих характеристик приёмов.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сатирические ситуации узнаются в школьных конфликтах, в переписке, в рекламе и в коротких сценках повседневности. Часто смешным становится то, что люди делают напоказ, а не по убеждению.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в современной жизни и литературе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авторы продолжают высмеивать жадность, снобизм и привычку казаться лучше, чем есть. Иногда достаточно одной детали — и читатель понимает, что герой пытается произвести впечатление любой ценой.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сатиры особенно важны краткая точная деталь, неожиданный поворот и выразительная речь персонажа. Эти элементы помогают показать порок без длинных объяснений и заставляют сравнить героя с реальностью.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сатирический текст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анализа: от смешной детали — к определению мишени, приёма и вывода.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Сатира: смех, который помогает увидеть правду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соединяет смех и серьёзный смысл: она разоблачает глупость, ложь, чинопочитание, жадность и лицемерие. Поэтому она остаётся важной в книгах разных эпох, а Крылов, Гоголь, Салтыков-Щедрин и Чехов показывают правду о человеке и обществе.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2026-05-15T05:28:47Z</dcterms:created>
  <dcterms:modified xsi:type="dcterms:W3CDTF">2026-05-15T05:28:47Z</dcterms:modified>
</cp:coreProperties>
</file>