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jpe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97000" y="1342873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Песни: как слово и музыка дружат в литературном чтении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1479600" y="2569373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соединяет слово, мелодию и настроение в одном звучании.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773250" y="3519921"/>
            <a:ext cx="35976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песни нужны на уроках литературного чтения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похожи на стихи: в них есть ритм, повторы и яркие слова. Они помогают понять чувства героя, услышать красоту языка и читать с интересом.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песня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песни рассказывает мысль, событие или маленькую историю. Слова помогают понять, о чём поёт голос и какое чувство он передаёт слушателю.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делает песню звучной и запоминающейся. Она помогает словам плыть легко, а не просто стоять на странице, как обычные строки.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куплеты и припевы помогают следить за песней. Повторы и короткие строки делают её удобной для чтения, пения и запоминания.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детский голос в песне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оттенки голоса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может быть тихим или громким, высоким или низким. Он бывает плавным, звонким и очень выразительным. От этого песня кажется совсем разной.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речь для слушателя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детской песне важно ясно произносить слова. Тогда слушатель сразу понимает текст, а песня звучит аккуратно, красиво и по-настоящему живо.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и её простые особенности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не имеет одного известного автора. Её создавал народ, поэтому она передавалась из уст в уста и менялась со временем.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песнях часто встречаются повторы и ласковые слова. Они делают звучание мягким, тёплым и очень запоминающимся для слушателя.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песни бывают колыбельными, игровыми, хороводными и трудовыми. У каждой из них своё назначение, но всех объединяют простота и живость.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них нередко появляются образы дома, семьи, природы и повседневной жизни. Благодаря этому песня кажется близкой и понятной даже детям.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в играх, сказках и мультфильмах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песни часто живут рядом с играми и сказками. Они короткие, ритмичные и быстро запоминаются, особенно если в них есть весёлое действие или добрый совет.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мультфильмах песня помогает оживить героя и показать его характер. Один куплет — и уже хочется подпевать, даже если сначала слова были совсем незнакомыми.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5436" y="1429640"/>
            <a:ext cx="403725" cy="461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06061" y="1429640"/>
            <a:ext cx="403725" cy="461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песня помогает учиться читать и запоминать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строки задерживаются в памяти надолго. Поэтому песню можно быстро выучить и потом вспоминать почти без подсказки.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в мелодии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Песенные фразы часто похожи на маленькие стихотворения. Они звучат красиво, а читать их хочется вслух, будто они сами просятся в песню.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и слова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Песенные строки помогают лучше узнавать буквы и запоминать слова. Ритм делает чтение более уверенным, а повторение помогает не теряться в тексте.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и правила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легко запомнить счёт, короткие правила и последовательность действий. Мелодия как будто подсказывает следующий шаг и мягко ведёт вперёд.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песни в словах и звуках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задают тон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Добрые, ласковые и светлые слова помогают песне звучать тепло. Тревожные или строгие слова, наоборот, делают её напряжённой.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усиливает чувство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 делает песню бодрой и задорной. Медленный темп помогает услышать спокойствие, грусть или задумчивость.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 высота завершают образ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звуки кажутся лёгкими и светлыми, а низкие — более серьёзными. Вместе со словами они создают понятное настроение.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 рядом с песней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 песне присоединяется пианино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Пианино помогает удерживать ритм и подчёркивает мелодию. С ним песня звучит собранно и ясно, будто слова уверенно шагают по нотам. Иногда именно пианино начинает песню первым, а голос подхватывает её почти сразу.
</a:t>
            </a:r>
            <a:endParaRPr lang="en-US" sz="859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Гитара и барабан: весёлый дуэт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Гитара делает звучание мягким, а барабан добавляет чёткий ритм. Вместе они превращают обычное исполнение в маленький концерт. Рядом хочется хлопать в ладоши и тихо подпевать, даже если песня знакома совсем недавно.
</a:t>
            </a:r>
            <a:endParaRPr lang="en-US" sz="869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и скрипка рисуют настроение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звучит легко и воздушно, а скрипка может быть нежной или очень выразительной. Такие инструменты словно раскрашивают песню разными красками. Тогда даже тихая мелодия становится яркой и запоминающейся.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создаёт песню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сочиняет музыку и придумывает мелодию, которая помогает словам звучать красиво. Без неё песня была бы только текстом, а с ней — живым звучанием.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один человек создаёт и слова, и музыку сам. Такие песни потом долго живут и снова звучат в школе, дома, на сцене и в мультфильмах.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поёт песню и передаёт её характер. От его голоса зависит, будет ли она задорной, спокойной, торжественной или очень нежной.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пишет слова песни. Он выбирает точные, выразительные фразы, чтобы в них было понятно чувство, история и настроение.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397111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38" y="3292636"/>
            <a:ext cx="526500" cy="4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449761"/>
            <a:ext cx="526500" cy="42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92636"/>
            <a:ext cx="526500" cy="421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одна и та же песня может звучать по-разному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песня звучит бодро и задорно, а медленная — мягко и задумчиво. Даже знакомая мелодия сразу меняет характер, если её исполнить чуть быстрее или спокойнее.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исполнителя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песня может быть весёлой, торжественной или трогательной — всё зависит от того, как её чувствует певец. Настроение слышно в голосе и интонации.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исполнение создаёт ощущение нежности и близости, а более громкое — делает песню праздничной и уверенной. Важно не просто петь громко, а сохранять красоту звучания.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Слушатели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концерте песня живёт вместе с залом. Внимательные слушатели поддерживают исполнителя, и знакомые слова звучат особенно ярко, будто песня улыбается в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на праздниках и в семейных событиях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 дне рождения, утреннике или Новом годе песня помогает поздравить, пожелать добра и создать радостное настроение. Она сразу собирает всех вокруг общего события.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Для хоровода, встречи гостей и семейного застолья подходят разные песни. Одни зовут двигаться и улыбаться, другие звучат тепло и спокойно, как дружеское пожелание.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песня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первой мысли до исполнения песни для слушателей.
</a:t>
            </a:r>
            <a:endParaRPr lang="en-US" sz="177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Секреты красивого пения для школьников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Пойте спокойно и дышите ровно, чтобы голос не прерывался на середине строки. Тогда песня звучит плавно, а слова остаются понятными для слушателей.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Следите за осанкой и прислушивайтесь к музыке. Прямой корпус помогает дышать свободно, а внимательный слух подсказывает, где сделать тише, а где — смелее.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Чётко произносите звуки и не торопитесь. Если слова сливаются, песня теряет ясность, а если произносить их аккуратно, она звучит выразительно и красиво.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песни в разных странах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страны свой голос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народов песни звучат по-своему: в них слышны родной язык, привычные интонации и особый характер. Одни мелодии текут плавно, другие сразу зовут в пляс.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41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 мелодии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6241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песнях звучат барабаны, в других — флейты, гитары или многоголосие. Такие различия делают песни интересными: каждая из них рассказывает о своём народе и его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любят петь вместе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Общее пение объединяет людей быстрее любого приветствия. Когда голоса звучат вместе, появляется чувство дружбы, а песня становится сильнее и теплее.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Петь вместе приятно дома, в классе и на празднике. Это создаёт радостное настроение, в котором хочется улыбаться, слушать друг друга и не фальшивить, как ни стараешься.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хоре легче держать ритм и начинать строки одновременно. Один голос подхватывает другой, и даже робкий певец чувствует себя увереннее среди товарищей.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песню внимательно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прислушайтесь к словам: о чём поёт песня, кто её герой и какое событие в ней происходит. Так легче понять её смысл.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Найдите припев и повторяющиеся строки. Именно они помогают песне запоминаться и делают её похожей на маленькое музыкальное заклинание.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отметьте мелодию и темп. Быстрое движение музыки делает песню бодрой, а медленное — спокойной, как тихий вечер перед сном.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Обратите внимание на инструменты, паузы и яркие звуки. Всё это подсказывает настроение песни и помогает услышать, где она становится особенно выразительной.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картины рисует песня в воображении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за окном и тёплый дом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песня может сразу напомнить о сером дожде, стуке капель и уютном окне. И вот уже в воображении появляется тёплый дом, где хочется слушать музыку и мечтать. У каждого ребёнка такая картина своя, совсем как секретный рисунок в голове.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друзья и сказочный герой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песня уводит в путь: за поворотом ждут друзья, зелёная дорожка и весёлое приключение. Иногда рядом возникает сказочный герой, будто он сам пришёл из музыки. Песня умеет рисовать без карандаша, зато очень ярко и по-доброму.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любимые песни запоминаются надолго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Повторы и ритм помогают памяти быстро ухватить песню, как будто слова сами выстраиваются в дружный ряд. Поэтому её легко напевать снова и снова.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Если мелодия красивая, а слова понятные, песня сразу становится близкой. Она звучит так, будто говорит о знакомых чувствах, событиях и людях.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Любимая песня часто связана с праздником, семьёй или друзьями. Поэтому она напоминает о важных моментах и остаётся с человеком надолго, как хорошее воспоминание.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рядом с каждым школьником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делает чтение живым и помогает слышать красоту слова. Она учит чувствовать ритм, настроение и дружбу звука с мыслью, а ещё оставляет в памяти тёплые, радостные впечатления.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2026-05-24T06:56:28Z</dcterms:created>
  <dcterms:modified xsi:type="dcterms:W3CDTF">2026-05-24T06:56:28Z</dcterms:modified>
</cp:coreProperties>
</file>