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4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Осип Эмильевич Мандельштам: поэт слова, культуры и исторической трагедии
</a:t>
            </a:r>
            <a:pPr algn="ctr" indent="0" marL="0">
              <a:lnSpc>
                <a:spcPct val="100000"/>
              </a:lnSpc>
              <a:buNone/>
            </a:pPr>
            <a:r>
              <a:rPr lang="en-US" sz="6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4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для которого слово стало мерой свободы и памяти.
</a:t>
            </a:r>
            <a:pPr algn="ctr" indent="0" marL="0">
              <a:lnSpc>
                <a:spcPct val="100000"/>
              </a:lnSpc>
              <a:buNone/>
            </a:pPr>
            <a:r>
              <a:rPr lang="en-US" sz="34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31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47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переломов и культурного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 формировался на изломе эпох: Серебряный век сменялся революцией, гражданской войной и советской реальностью. В этой среде спорили разные поэтические школы, а независимость художественного слова всё чаще становилась риском.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образование и формирование личности поэта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Осип Мандельштам родился в 1891 году в Варшаве, в еврейской семье, но взросление и духовное становление прошли в Петербурге, который рано стал для него культурным центром.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интересовали философия, музыка, античность и европейская литература. Именно это сочетание образованности и внутренней требовательности определило редкую плотность его поэтического языка.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учился в Тенишевском училище — одном из самых сильных учебных заведений Петербурга, а затем слушал курсы в Сорбонне и Гейдельбергском университете, расширяя кругозор.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1911 году Мандельштам принял христианство. Этот шаг был не только биографическим фактом, но и важной частью его личного выбора и мировоззренческого поиска.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жизни и поэзии Мандельштама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культурная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у Мандельштама связан с представлением о преемственности культуры. В его стихах город хранит следы истории, европейского искусства и духовной дисциплины.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живая материя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видит Петербург через камень, мосты, набережные и архитектуру. Это не условный символ, а ощутимая среда, в которой ранняя лирика обретает свой голос.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451591"/>
            <a:ext cx="10121400" cy="32299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Осипа Мандельштама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биографии поэта и поворотные моменты его творчества.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поэта развивается от раннего признания к нарастающему давлению власти, а творчество всё теснее связывается с исторической трагедией.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67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биографии Осипа Мандельштама, литературные справочники и биографические материалы
</a:t>
            </a:r>
            <a:endParaRPr lang="en-US" sz="1267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 и место Мандельштама в литературе Серебряного века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 входил в круг Николая Гумилёва и Анны Ахматовой и стал одним из самых заметных поэтов акмеизма, где ценились точность, ясность и предметность образа.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прямого высказывания Мандельштам строит многослойный текст: каждое слово у него работает как смысловой узел, связывающий личное переживание с исторической памятью.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отличаются строгой композиционной логикой и музыкальностью, но одновременно насыщены культурными отсылками к античности, Средневековью и европейской традиции.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выхода первых книг литературная известность Мандельштама росла, но вместе с ней усиливалось и давление цензуры.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жизни поэта показывает резкий переход от творческого подъёма к репрессиям, которые оборвали его судьбу.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и судьбы поэта: от признания к трагедии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Осипа Мандельштама; хронология 1911–1938
</a:t>
            </a:r>
            <a:endParaRPr lang="en-US" sz="145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 в современном голосе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Мандельштама античные мотивы никогда не выглядят музейной декорацией. Они входят в стихотворение как живая речь культуры, которая помогает поэту осмыслить настоящее и удержать связь времён. Через такие образы слышится не прошлое само по себе, а его продолжение в человеческой памяти.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как язык истории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Камень, своды, башни и мосты у Мандельштама становятся не просто деталями пейзажа. Они напоминают, что культура создаётся трудом многих поколений и сохраняется только тогда, когда человек умеет читать её знаки. Поэтому его городская лирика всегда глубже бытового описания.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как защита культуры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Мандельштама память — это не ностальгия, а ответственное хранение смысла. Стихотворение у него похоже на разговор с прошлым, в котором древние тексты, музыка и история не исчезают, а обретают новую жизнь в точном слове.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мир Мандельштама: память, культура, время
</a:t>
            </a:r>
            <a:endParaRPr lang="en-US" sz="5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58325" y="7982825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самых известных стихотворений — «Notre Dame», «Бессонница. Гомер. Тугие паруса…», «Ленинград» и «За гремучую доблесть грядущих веков…». Вместе они показывают путь от эстетической гармонии к гражданской высоте.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080675" y="6196850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«Второй книге» относятся тексты 1920-х годов, в которых всё отчетливее звучат тревога времени и нравственная напряжённость. Лирика становится более сжатой и внутренне драматичной.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405500" y="4520675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«Tristia» (1922) усилил мотивы расставания, памяти и исторической утраты. Эта книга показывает, как личное чувство у Мандельштама соединяется с переживанием культурного перелома.
</a:t>
            </a:r>
            <a:endParaRPr lang="en-US" sz="2379" dirty="0"/>
          </a:p>
        </p:txBody>
      </p:sp>
      <p:sp>
        <p:nvSpPr>
          <p:cNvPr id="8" name="Text 3"/>
          <p:cNvSpPr txBox="1"/>
          <p:nvPr/>
        </p:nvSpPr>
        <p:spPr>
          <a:xfrm>
            <a:off x="7708425" y="2844500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«Камень» (1913) обозначил Мандельштама как поэта формы, архитектуры и культурной точности. В нём особенно заметно стремление к ясности и внутренней дисциплине стиха.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934350" y="597875"/>
            <a:ext cx="164193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сборники и известные стихотворения
</a:t>
            </a:r>
            <a:endParaRPr lang="en-US" sz="55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3334226"/>
            <a:ext cx="10121400" cy="32299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темы и художественные средства поэзии Мандельштама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и приёмы, через которые в его стихах возникает сложный смысловой мир.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у Мандельштама рождается не из прямого сообщения, а из системы перекличек, ассоциаций и точных словесных акцентов.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Поэтика Осипа Мандельштама; анализ его лирики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аресту: 1933–1934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1981375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1933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 создал антисталинское стихотворение, которое не печаталось официально, а распространялось в устной форме и стало крайне опасным политическим высказыванием.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8588550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1934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мае поэта арестовали, затем он оказался в ссылке. Для Мандельштама это стало рубежом, после которого нормальная литературная жизнь фактически закончилась.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51578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1933 года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быстро разошёлся в литературной среде; вокруг поэта усилились внимание, страх и доносительская атмосфера, типичная для эпохи нарастающих репрессий.
</a:t>
            </a:r>
            <a:endParaRPr lang="en-US" sz="3000" dirty="0"/>
          </a:p>
        </p:txBody>
      </p:sp>
      <p:sp>
        <p:nvSpPr>
          <p:cNvPr id="12" name="Text 5"/>
          <p:cNvSpPr txBox="1"/>
          <p:nvPr/>
        </p:nvSpPr>
        <p:spPr>
          <a:xfrm>
            <a:off x="118532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 показал, что в тоталитарной системе даже стихотворение может стать поводом для уничтожения свободы, а слово — причиной личной трагедии.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репрессивная система ломала судьбу поэта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 в СССР 1930-х годов: от стихотворения до гибели в лагере.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Воронежские тетради: поэзия в условиях ссылки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1935–1937 годах Мандельштам жил в тяжёлых условиях, но именно тогда создал цикл стихов, позднее объединённый под названием «Воронежские тетради».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текстах особенно заметны мотивы одиночества, голода, внутреннего напряжения и верности слову, которое остаётся для поэта последней опорой личности.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цикла в том, что при внешней бедности и изоляции стихи сохраняют культурную глубину, точность образа и редкую художественную свободу.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Мандельштам и сохранение поэтического наследия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Мандельштам стала для стихов мужа живой памятью: она запоминала тексты наизусть, понимая, что рукописи могут исчезнуть во время обысков и арестов.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её мемуары и бережное хранение свидетельств помогли вернуть читателям значительную часть наследия поэта, без чего многие произведения могли бы быть утрачены.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точную статистику, а качественное соотношение: чем дальше от 1930-х, тем заметнее рост интереса к поэту и его текстам.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признание пришло поздно, но оказалось устойчивым: литература преодолела историческое подавление, а наследие Мандельштама вошло в учебное и научное чтение.
</a:t>
            </a:r>
            <a:endParaRPr lang="en-US" sz="2302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Прижизненные публикации и посмертное признание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005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биографическим и литературоведческим данным о публикационной истории Мандельштама; обобщение на основе общеизвестных сведений.
</a:t>
            </a:r>
            <a:endParaRPr lang="en-US" sz="100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9125" y="3234319"/>
            <a:ext cx="711300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25825" y="3255169"/>
            <a:ext cx="753300" cy="66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125" y="6597494"/>
            <a:ext cx="711300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25825" y="6636899"/>
            <a:ext cx="753300" cy="6026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 и русская культура XX века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слова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 показал, что поэзия может сохранять точность, достоинство и внутреннюю свободу даже тогда, когда публичная речь подчинена страху и контролю.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память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связывают античность, европейскую литературу и русскую традицию, превращая личный опыт в разговор с историей культуры и её непрерывностью.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Нравственное сопротивление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поэта стал примером того, как художественное слово может противостоять насилию не лозунгом, а честностью, ответственностью и человеческой стойкостью.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ценность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чтения Мандельштам важен как автор сложной, но ясной по цели лирики, которая учит внимательному чтению и самостоятельному мышлению.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 отличается краткостью, внутренним напряжением и высокой дисциплиной формы: каждое слово выбрано так, чтобы работать и на звук, и на смысл.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язык Мандельштама: точность и смысловая плотность
</a:t>
            </a:r>
            <a:endParaRPr lang="en-US" sz="5000" dirty="0"/>
          </a:p>
        </p:txBody>
      </p:sp>
      <p:sp>
        <p:nvSpPr>
          <p:cNvPr id="10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 соединял повседневную интонацию с книжной культурой, поэтому в его текстах рядом стоят разговорная фраза, историческая аллюзия и тонкая метафора.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его поэзии требует внимания к ритму, паузам и перекличкам образов: именно из этих связей рождается ощущение цельности и глубины.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451591"/>
            <a:ext cx="10121400" cy="32299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Репрессии, аресты и гибель Осипа Мандельштама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 последовательность преследований и финал судьбы поэта.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поэта ясно демонстрирует масштаб сталинского террора: за независимое слово в СССР можно было заплатить жизнью.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об Осипе Мандельштаме; общеизвестные исторические данные.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5773" y="2526013"/>
            <a:ext cx="614400" cy="61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86773" y="4529715"/>
            <a:ext cx="632400" cy="505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95773" y="6509875"/>
            <a:ext cx="614400" cy="61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695773" y="8544263"/>
            <a:ext cx="614400" cy="61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Мандельштам важен для школьного изучения литературы
</a:t>
            </a:r>
            <a:endParaRPr lang="en-US" sz="4419" dirty="0"/>
          </a:p>
        </p:txBody>
      </p:sp>
      <p:sp>
        <p:nvSpPr>
          <p:cNvPr id="12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3225450" y="2134375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Серебряный век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 помогает увидеть Серебряный век не как набор направлений, а как эпоху поиска нового языка, формы и отношения к культуре.
</a:t>
            </a:r>
            <a:endParaRPr lang="en-US" sz="2800" dirty="0"/>
          </a:p>
        </p:txBody>
      </p:sp>
      <p:sp>
        <p:nvSpPr>
          <p:cNvPr id="14" name="Text 3"/>
          <p:cNvSpPr txBox="1"/>
          <p:nvPr/>
        </p:nvSpPr>
        <p:spPr>
          <a:xfrm>
            <a:off x="3225450" y="410277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биография делает понятными вопросы о цене свободы, личной ответственности и границах компромисса между человеком и властью.
</a:t>
            </a:r>
            <a:endParaRPr lang="en-US" sz="2800" dirty="0"/>
          </a:p>
        </p:txBody>
      </p:sp>
      <p:sp>
        <p:nvSpPr>
          <p:cNvPr id="15" name="Text 4"/>
          <p:cNvSpPr txBox="1"/>
          <p:nvPr/>
        </p:nvSpPr>
        <p:spPr>
          <a:xfrm>
            <a:off x="3225450" y="6150656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чтения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Мандельштама учат замечать подтекст, культурные отсылки и работу образа, развивая внимательность и аналитическое мышление.
</a:t>
            </a:r>
            <a:endParaRPr lang="en-US" sz="2800" dirty="0"/>
          </a:p>
        </p:txBody>
      </p:sp>
      <p:sp>
        <p:nvSpPr>
          <p:cNvPr id="16" name="Text 5"/>
          <p:cNvSpPr txBox="1"/>
          <p:nvPr/>
        </p:nvSpPr>
        <p:spPr>
          <a:xfrm>
            <a:off x="3225450" y="819855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Достоинство личности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его судьбу школьник видит, что литературный герой и реальный человек могут совпадать в способности сохранять внутреннее достоинство.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Мандельштам: слово, пережившее эпоху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Осип Мандельштам вошёл в историю как поэт, который сохранил верность слову и культуре, несмотря на давление власти. Его биография и стихи учат мужеству, памяти и внутренней свободе.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2026-05-20T01:50:34Z</dcterms:created>
  <dcterms:modified xsi:type="dcterms:W3CDTF">2026-05-20T01:50:34Z</dcterms:modified>
</cp:coreProperties>
</file>