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физических процессов в информатике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связка «физика → модель → алгоритм → вычисления → выводы», проверяемая на данных.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информатике моделирование физических процессов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Порой реальные эксперименты слишком сложны, дороги или опасны. Компьютерная модель позволяет «прогнать» процесс и увидеть результат. В информатике это опирается на работу с данными, алгоритмы и визуализацию. В школьных темах: движение, температура, электрические цепи, волны.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модель и компьютерная модель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— это упрощённое представление объекта или процесса, где сохраняются только существенные свойства. Для одних задач важна форма, для других — масса или скорость; лишние детали можно отбросить.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модель воплощается в программе: в виде формул, таблиц, наборов правил или симуляции. Она работает с входными данными, меняет переменные состояния и формирует предсказания по выбранному алгоритму.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модели всегда есть границы применения: что она описывает и чего не учитывает. Например, модель падения тела учитывает массу, начальную скорость и ускорение свободного падения, а сопротивление воздуха — только при необходимости.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41679"/>
            <a:ext cx="4418400" cy="12670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типа модели зависит от цели исследования, доступных данных и требуемой точности.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моделей в информатике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физическая ситуация может иметь разные модели: аналитические — для быстрых оценок, численные и имитационные — для более сложных случаев, вероятностные — когда важна неопределённость.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информатики, основы математического и компьютерного моделирования.
</a:t>
            </a:r>
            <a:endParaRPr lang="en-US" sz="6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построения компьютерной модели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постановки задачи до уточнения результата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2505" y="1935525"/>
            <a:ext cx="20115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484" y="1935525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1179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7355" y="3443679"/>
            <a:ext cx="273600" cy="24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 математический аппарат моделирования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моделирования по 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задаёт, как изменяются переменные системы на каждом шаге. Состояние обновляется по заданным правилам, а результат формируется из последовательности вычислений.
</a:t>
            </a:r>
            <a:endParaRPr lang="en-US" sz="659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процессов используют формулы и функции, связывающие параметры и переменные. В физике часто встречаются зависимости вида s(t), v(t) и T(t), а также рекуррентные связи.
</a:t>
            </a:r>
            <a:endParaRPr lang="en-US" sz="659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и логика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процесс может вести себя по-разному в разных ситуациях, поэтому применяются условия. Они помогают учесть, например, смену режима движения или наступление предельного значения.
</a:t>
            </a:r>
            <a:endParaRPr lang="en-US" sz="659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 структуры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модели опираются на массивы и таблицы значений, чтобы хранить результаты шагов и исходные параметры. Это повышает наглядность и упрощает анализ графиков и таблиц.
</a:t>
            </a:r>
            <a:endParaRPr lang="en-US" sz="683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для повторяющихся расчётов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вычислений удобно задавать циклами: на каждом шаге пересчитываются величины и параметры. Такой подход упрощает моделирование длительных процессов во времени.
</a:t>
            </a:r>
            <a:endParaRPr lang="en-US" sz="6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Координаты, скорость и ускорение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движение удобно описывать через координаты, скорость и ускорение, привязывая их к времени. Начальные значения задают «старт» модели, а силы определяют, как состояние изменится на следующих шагах.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модель движения тела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броска и наглядные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траектории важны начальная скорость и угол броска, а также масса и сила тяжести; при учёте сопротивления среды добавляется соответствующий фактор. Удобно рисовать схему траектории с векторами скорости и сил.
</a:t>
            </a:r>
            <a:endParaRPr lang="en-US" sz="8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скорость теплообмена выше, температура меняется быстрее в первые моменты, а затем темп снижается по мере приближения к равновесию.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во времени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показывают: различаются не только итоговые значения, но и темп изменения. Это помогает связать свойства среды с наблюдаемой динамикой.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условные данные для нескольких режимов охлаждения (t в минутах).
</a:t>
            </a:r>
            <a:endParaRPr lang="en-US" sz="66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и волны как объекты моделирования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и волновые процессы встречаются в описании звука, света, сигналов, работы маятника и электромагнитных явлений. Поэтому для модели важно задать параметры процесса с самого начала.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— амплитуда, частота, период, фаза, длина волны и затухание. Они определяют форму графика и то, как меняется сигнал при изменении времени или расстояния.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Резонанс и затухание показывают, что результат зависит от параметров. Даже небольшое изменение частоты или условий среды способно усилить или ослабить колебания, меняя итог модели.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такие процессы моделируют повторяющимися вычислениями: по шагам пересчитывают состояние, строят графики и добавляют анимацию. Так видно, как меняются значения между моментами расчёта.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погрешность вычисляется по разнице между экспериментом и расчётом, поэтому она быстро отражает влияние допущений и неточностей исходных данных.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расчёта и эксперимента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столбцы расчёта близки к эксперименту и погрешность небольшая, модель адекватна в заданных условиях. Большие расхождения требуют пересмотра алгоритма или входных данных.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(условные данные), иллюстрация метода сравнения.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методы в компьютерном моделировании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точное аналитическое решение получить трудно, применяются численные методы. Их общая идея — заменить сложную задачу множеством простых шагов и многократных вычислений по заданным правилам и ограничениями.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распространённые подходы — метод конечных разностей, метод конечных элементов и итерационные алгоритмы. Они особенно полезны для задач, где приходится учитывать много параметров и сложную структуру объекта или поля.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уровня важно понимать, что результат зависит от дискретизации и шага расчёта: чем детальнее разбиение, тем меньше ошибка, но тем больше вычислений. При этом накапливается погрешность округления.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для моделирования и визуализация данных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создаются в табличных процессорах, средах программирования, специализированных симуляторах и системах компьютерной математики. Обычно проект включает ввод параметров, вычислительный блок и вывод результатов в виде таблиц, графиков или анимации.
</a:t>
            </a:r>
            <a:endParaRPr lang="en-US" sz="767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используют визуализацию: например, экран с цветовой картой распределения температуры, давления, скорости или напряжений. Такая визуализация помогает заметить зоны перегрева, области неустойчивости, признаки завихрений и перегрузок, не читая длинные таблицы.
</a:t>
            </a:r>
            <a:endParaRPr lang="en-US" sz="76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модели: от измерений к выводам о точности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измерений сравниваются с результатами расчёта, затем оцениваются ошибка и устойчивость.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ошибок и границы применимости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погрешности — неточные исходные данные и слишком грубые допущения, а также округление чисел. На точность влияет и дискретизация: результат зависит от выбранного шага моделирования.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причины расхождений — шум в измерениях и неполный учёт внешних факторов, которые в реальности влияют на систему. Чем сильнее эти факторы, тем осторожнее нужно относиться к численному прогнозу.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модель работает только в пределах своей применимости. Например, формулы равномерного движения плохо описывают ситуации с заметным сопротивлением среды, а простые тепловые схемы могут не учитывать сложную геометрию.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границ применимости обязательна: она показывает, когда модель можно использовать, а когда лучше выбрать другой подход или уточнить параметры и допущения.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помогают проектировать и проверять решения ещё до испытаний: это уменьшает число ошибок и ускоряет итерации при разработке сложных систем.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компьютерное моделирование особенно полезно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долям на диаграмме видно, что наиболее активно моделирование используют там, где важны прогноз и безопасность: климатология, робототехника и энергетика.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типовым учебным и прикладным сценариям (без привязки к конкретной статистике).
</a:t>
            </a:r>
            <a:endParaRPr lang="en-US" sz="6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22558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в повседневной жизни и на уроках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как мини-модель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задать параметры и получить значения по шагам: например, посчитать время падения или изменение температуры. Табличный формат учит аккуратно вводить данные и проверять результат сопоставлением.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объясняет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связывает вход и выход: скорость, координата или температура становятся функциями времени. Рассматривая разные кривые, легко заметить влияние параметров и допущений на ход процесса.
</a:t>
            </a:r>
            <a:endParaRPr lang="en-US" sz="727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вместо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реализует правила изменения состояния: цикл выполняет расчёты на каждом шаге, условия задают «что если». Так моделирование превращается в навык проектирования вычислений.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результата и выводы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важно интерпретировать графики и сравнить сценарии. Этот этап учит оценивать, когда модель адекватна, а когда её нужно уточнить или заменить другой подход.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475" y="1846057"/>
            <a:ext cx="4541450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выбор метода зависит от требуемой точности, сложности задачи и доступных ресурсов.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исследования физических процессов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выигрывает при простых формулах, численное моделирование — при сложных системах, а эксперимент даёт проверку «вживую», но требует времени и оборудования.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физика, информатика и основы вычислительных методов.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в которых используют моделирование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Инженер: проектирование с цифрами вместо прототипов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создают модели машин, зданий и электронных устройств, чтобы заранее увидеть, как объект будет вести себя в разных условиях. Это помогает обнаружить слабые места до реальных испытаний и ускоряет переход от идеи к конструкции.
</a:t>
            </a:r>
            <a:endParaRPr lang="en-US" sz="857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 симуляций: «включить физику» в компьютер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Программисты разрабатывают симуляции и расчётные алгоритмы, а также игровые механики, где поведение объектов подчиняется правилам. Благодаря моделированию компьютерная среда становится похожей на реальный мир и позволяет тестировать сценарии.
</a:t>
            </a:r>
            <a:endParaRPr lang="en-US" sz="79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Физик, врач и исследователь: модели как инструмент диагностики и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Физики и исследователи используют модели для анализа данных, а медики — для диагностики и планирования процедур. Во всех случаях модель помогает объяснить наблюдения и выбрать решения, которые сложнее получить только измерениями.
</a:t>
            </a:r>
            <a:endParaRPr lang="en-US" sz="841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Надёжность, прозрачность и этика компьютерных моделей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модель должна быть проверяемой, воспроизводимой и понятной по своим допущениям. Это означает, что другие могут повторить расчёт и понять, откуда взялись ограничения и предположения.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моделирования не заменяют реальные измерения в критически важных областях — транспорте, медицине, экологии и безопасности. Поэтому важны качество исходных данных, независимая проверка и корректная интерпретация вывода.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модели способна привести к неверному прогнозу, а значит, возрастает ответственность разработчика и пользователя. В информатике особое значение имеют точность вычислений и дисциплина работы с данными.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превращает физику в вычислимый прогноз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 соединяет физический закон, алгоритм и анализ данных в единую систему исследования. Оно позволяет изучать сложные процессы и проводить виртуальные эксперименты, когда напрямую это трудно или опасно. Надёжность прогноза зависит от качества модели, точности данных и проверки на практике.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2026-05-14T12:45:23Z</dcterms:created>
  <dcterms:modified xsi:type="dcterms:W3CDTF">2026-05-14T12:45:23Z</dcterms:modified>
</cp:coreProperties>
</file>