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экономика: как страны, рынки и технологии связаны между собой
</a:t>
            </a:r>
            <a:endParaRPr lang="en-US" sz="297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взаимосвязанные рынки формируют развитие стран и меняют жизнь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мировая экономика стала особенно тесной
</a:t>
            </a:r>
            <a:endParaRPr lang="en-US" sz="203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выросла из международного разделения труда, а в XXI веке стала еще более связанной благодаря транспорту, интернету, корпорациям и торговым соглашениям. После COVID-19 эта система стала заметно уязвимее к сбоям и конкуренции за 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определяет правила и динамику мировой экономики
</a:t>
            </a:r>
            <a:endParaRPr lang="en-US" sz="1827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сохраняют лидерство по номинальному ВВП и остаются ключевым центром мировых финансов, где сосредоточены крупные банки, фондовый рынок и значительная часть высокотехнологичных услуг.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второе место по размеру экономики и играет решающую роль в мировом производстве, особенно в выпуске промышленной продукции, комплектующих и потребительских товаров.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выступает крупнейшим торговым блоком, объединяя развитые экономики с высокой взаимной интеграцией рынков, стандартов и цепочек поставок.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быстро наращивает влияние благодаря высоким темпам роста, расширению внутреннего рынка и усилению роли в международной торговле услугами, прежде всего в ИТ-сфере.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Outlook; оценки на 2024 год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мирового ВВП после 2020 года
</a:t>
            </a:r>
            <a:endParaRPr lang="en-US" sz="236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 2022–2024 годах связано с инфляцией, ужесточением денежной политики и неравномерным восстановлением спроса.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провала в 2020 году рост восстановился, но затем стал слабее: мировая экономика вошла в более осторожную и уязвимую фазу.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распределено по миру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смартфон, автомобиль или компьютер собирается из деталей, созданных в разных странах. Сырье, компоненты и финальная сборка часто разделены тысячами километров.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быстро становятся глобальными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нарушается морская перевозка, не хватает микрочипов или растут логистические расходы, сбой затрагивает сразу множество отраслей. Политические конфликты усиливают эту зависимость.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уязвимости глобальной торговли
</a:t>
            </a:r>
            <a:endParaRPr lang="en-US" sz="2111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мировой экономики различаются по модели роста: одни опираются на финансы и услуги, другие — на промышленность, экспорт и технологическую специализацию.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Outlook; Всемирный банк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Номинальный ВВП, темпы роста, население и ведущая экспортная специализация пяти крупнейших экономик.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экономик мира
</a:t>
            </a:r>
            <a:endParaRPr lang="en-US" sz="266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торгуют между собой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строится на сравнительных преимуществах: каждая страна выигрывает, если специализируется на товарах и услугах, которые производит эффективнее или качественнее других.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мировой торговле особенно важны машины и оборудование, электроника, топливо, химическая продукция и услуги. Именно эти группы формируют основу международного обмена.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государства повышают пошлины и вводят ограничения, компании несут дополнительные издержки, а потребители получают меньше выбора и часто платят более высокую цену.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World Trade Statistical Review; последние доступные сопоставимые данные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торговли товарами и услугами
</a:t>
            </a:r>
            <a:endParaRPr lang="en-US" sz="205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цифровых и информационных услуг растет быстрее большинства традиционных товарных потоков.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постепенно смещается от сырья к более сложным товарам и услугам, а сектор услуг становится все значимее.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доллар США остается центральной валютой мира
</a:t>
            </a:r>
            <a:endParaRPr lang="en-US" sz="1786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Резервная валюта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используется центральными банками как главный резервный актив и остается основной валютой международных расчетов, особенно в сырьевой торговле и на финансовых рынках.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ФРС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процентных ставок в США влияет не только на американскую экономику, но и на стоимость кредитов, курсы валют и движение капитала во многих странах мира.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шоков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кризисы быстро распространяются через банки, биржи, инвестиции и долговые обязательства, поэтому колебания на одном рынке часто отражаются на других экономиках.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внешний шок превращается в мировой кризис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распространения кризиса через цены, финансы и спрос.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доходах и качестве жизни сохраняется там, где слабее образование, медицина, инфраструктура и доступ к капиталу. Технологии и управленческие навыки усиливают это различие.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 глобальная торговля и автоматизация чаще повышают доходы квалифицированных специалистов, тогда как работники с низкой и средней квалификацией получают меньше выгод от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между странами и внутри стран
</a:t>
            </a:r>
            <a:endParaRPr lang="en-US" sz="229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низкоуглеродной экономике резко увеличивает спрос на литий, медь, никель, кобальт и редкоземельные металлы для батарей и электрооборудования.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поддерживают «зеленые» проекты субсидиями, льготными кредитами и инвестициями в ветровую, солнечную и накопительную энергетику.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смещается от простого доступа к сырью к контролю над технологиями, производственными мощностями и цепочками поставок критических материалов.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 меняет структуру мирового рынка: страны, которые раньше экспортировали только сырье, стремятся занять место в переработке и выпуске готовой продукции.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 и энергетический переход
</a:t>
            </a:r>
            <a:endParaRPr lang="en-US" sz="2032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 Database, 2024; оценки глобальной инфляции по годам.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в мире после 2020 года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сильнее всего затронул энергию и продукты питания, а затем постепенно распространился на товары и услуги в большинстве регионов.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всплеска инфляции мир вошел в фазу замедления, но ценовое давление остается выше докризисного уровня.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организации задают рамки сотрудничества, но их влияние зависит от согласия государств и политической обстановки.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МВФ, Всемирного банка, ВТО и ОЭСР; БРИКС как межгосударственный формат.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организации и их роль
</a:t>
            </a:r>
            <a:endParaRPr lang="en-US" sz="2059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институтов, которые влияют на мировую экономику и правила взаимодействия между странами.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онлайн-торговля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сделал возможными массовые продажи без посредников, ускорил обмен данными и расширил доступ компаний к международным рынкам.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платформы и облака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цифровые платформы, облачные сервисы и мобильные приложения усилили роль данных, рекламы и сетевых эффектов.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ИИ и финтех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интеллект, автоматизация и финансовые технологии меняют спрос на профессии, повышая значение цифровых навыков и кибербезопасности.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и новые формы конкуренции
</a:t>
            </a:r>
            <a:endParaRPr lang="en-US" sz="202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ЮНКТАД, World Investment Report 2024.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инвестиции: куда направляется капитал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Инвесторы особенно чувствительны к предсказуемости правил, защите собственности и доступу к крупным рынкам сбыта.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концентрируется в регионах с более низкими рисками и сильной институциональной средой, а кризисы быстро сокращают приток средств.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риски: долги, конфликты и фрагментация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государственный долг и дорогие заимствования ограничивают возможности бюджетов, особенно в странах, зависящих от импорта энергии, продовольствия и внешнего финансирования.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споры, санкции и киберугрозы нарушают поставки, повышают издержки бизнеса и заставляют компании дублировать цепочки снабжения.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мировой экономики снижает выгоды от кооперации, поэтому государствам приходится искать баланс между открытостью рынков и экономической безопасностью.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повышает конкурентоспособность
</a:t>
            </a:r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повышения конкурентоспособности: от человеческого капитала и инфраструктуры к росту производительности и устойчивости экономики.
</a:t>
            </a:r>
            <a:endParaRPr lang="en-US" sz="2267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остается крупным поставщиком энергоресурсов, металлов, зерна и удобрений, поэтому ее внешняя торговля тесно связана с колебаниями мировых цен на сырье.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чувствительна к ограничениям во внешней торговле, санкциям, доступу к технологиям и инвестициям, а также к изменениям на глобальных рынках капитала.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приоритет — развивать несырьевой экспорт, повышать производительность и технологическую самостоятельность, снижая зависимость от узкого круга товаров.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экономика: взаимосвязь, риски и новые возможности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остается единой системой, но конкуренция, кризисы и технологические сдвиги делают ее сложнее. Успех стран все чаще определяется знаниями, гибкостью и способностью быстро адаптироваться.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2026-05-25T13:31:33Z</dcterms:created>
  <dcterms:modified xsi:type="dcterms:W3CDTF">2026-05-25T13:31:33Z</dcterms:modified>
</cp:coreProperties>
</file>