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признаки, образование и пунктуацию без лишней сложности.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 причастный оборот в русском языке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причастие и причастный оборот в 7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помогают точно и кратко описывать предметы, события и состояния в учебных текстах, изложениях и сочинениях. Эта тема повторяет глагол и прилагательное, а также учит грамотно разбирать слова и ставить запятые.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причастие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предмета, который связан с действием: бегущий мальчик, прочитанная книга, цветущее дерево. В этом признаке одновременно слышится и значение действия, и характеристика самого предмета.
</a:t>
            </a:r>
            <a:endParaRPr lang="en-US" sz="1254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прилагательное, причастие отвечает на вопросы какой? какая? какое? какие?. Но смысл у него особый: признак объясняется через действие, а не только через качество или внешний вид.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образуется от глагола и сохраняет его признаки: время, вид и иногда возвратность. Поэтому слово не просто описывает предмет, а показывает, что с ним происходит или что уже произошло.
</a:t>
            </a:r>
            <a:endParaRPr lang="en-US" sz="1254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причастия помогают сделать описание точнее: ученики, выполняющие задание; письмо, написанное аккуратным почерком; сад, зацветающий весной. Такие слова часто встречаются в текстах и заданиях по русскому языку.
</a:t>
            </a:r>
            <a:endParaRPr lang="en-US" sz="12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363471"/>
            <a:ext cx="4821300" cy="857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два основных разряда причастий, их значение, примеры и наиболее частые суффиксы школьной программы.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причастия легче определить по смыслу: действует сам предмет или действие направлено на него. Суффикс помогает проверить выбор формы.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 страдательные причастия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школьной грамматики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 чаще связаны с незавершённым действием, а прошедшего — с уже совершившимся действием.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причастий в школьном курсе русского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причастия по временам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программе чаще встречаются причастия прошедшего времени, но обе группы важны для понимания значения и написания суффиксов.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8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причастие похоже на прилагательное и глагол
</a:t>
            </a:r>
            <a:endParaRPr lang="en-US" sz="2468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прилагательного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изменяется по родам, числам и падежам, как прилагательное: зеленеющий лист, зеленеющая трава, зеленеющее поле. Благодаря этому оно согласуется с существительным и легко входит в описание.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глагола причастие получает значение действия, вид и время. Поэтому слова читающий, прочитанный и построенный показывают не только признак, но и то, как развивается или завершилось действие.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может иметь зависимые слова, которые уточняют смысл: читающий интересную книгу, построенный мастерами дом. Такие слова показывают, что перед нами не просто признак, а более точное описание.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действие как признак предмета, его легче заметить в предложении и правильно разобрать. Именно поэтому причастия важны для точного чтения, письма и анализа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причастный оборот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в предложении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причастный оборот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оборота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образуется из причастия и зависимых слов, которые раскрывают признак точнее. В предложении он отвечает на тот же вопрос, что и причастие, но делает описание более подробным.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мальчик, читающий интересную книгу; дом, построенный в прошлом году; листья, покрытые росой. В каждом примере оборот уточняет, какой именно предмет имеется в виду и что с ним связано.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помогает избежать неопределённости и сделать высказывание выразительным. Он часто встречается в описаниях, где важно показать не только предмет, но и его состояние, действие или результат.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оборот, нужно найти причастие и все слова, которые зависят от него по смыслу. Вместе они образуют единый член предложения и обычно относятся к существительному.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причастный оборот выделяется запятыми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основное правило обособления причастного оборота и увидеть его в коротких примерах.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положение оборота и тип определяемого слова. После существительного он обычно обособляется, а с личным местоимением всегда выделяется запятыми.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обособления причастного оборота в школьной грамматике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обособления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причастный оборот относится к личному местоимению, он всегда выделяется запятыми: Уставшие, они сели отдохнуть. Здесь обособление помогает сразу понять, к кому относится признак.
</a:t>
            </a:r>
            <a:endParaRPr lang="en-US" sz="1465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ставятся и тогда, когда оборот передаёт дополнительный смысл причины, времени или уступки. Например: Утомлённые долгой дорогой, дети быстро уснули. Важно учитывать не только форму, но и значение.
</a:t>
            </a:r>
            <a:endParaRPr lang="en-US" sz="1450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читать предложение целиком и задавать вопрос к обороту. Иногда именно смысл подсказывает, требуется ли обособление, даже если форма кажется привычной.
</a:t>
            </a:r>
            <a:endParaRPr lang="en-US" sz="14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при морфемном анализе и в сложных предложениях с оборотами.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обобщение типичных ошибок в школьных работах по теме «Причастие и причастный оборот».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причастий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проблемной остаётся пунктуация, затем — выбор суффиксов и различение разрядов причастий.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учебной и художественной речи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учебника становятся точнее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тексте причастие помогает быстро назвать признак предмета и не перегружать предложение. Поэтому рядом с терминами часто встречаются формы вроде «вычисленная величина» или «изучаемое явление». Смысл остаётся точным, а фраза звучит компактно и понятно.
</a:t>
            </a:r>
            <a:endParaRPr lang="en-US" sz="102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комментарий к действию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причастие часто соединяет событие и его признак. Например, «решённая задача» или «пишущий ученик» не требуют дополнительных пояснений. Благодаря этому автор может передать действие кратко, но при этом сохранить подробность и наглядность.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природы в нескольких словах
</a:t>
            </a:r>
            <a:pPr algn="ctr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природы причастия создают живой образ без длинных объяснений. Достаточно сказать «заснеженные крыши», «колышущиеся травы» или «мерцающие окна», и читатель сразу видит картину. Такие слова делают текст выразительным и помогают передать движение.
</a:t>
            </a:r>
            <a:endParaRPr lang="en-US" sz="10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выполнить морфологический разбор причастия
</a:t>
            </a:r>
            <a:endParaRPr lang="en-US" sz="2641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от определения части речи до синтаксической роли слова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страдательные причастия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обозначают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страдательные причастия показывают результат действия, направленного на предмет: дом построен, письмо отправлено, задача решена. Они сообщают не о процессе, а о завершённом состоянии.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ведут себя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чаще всего входят в состав сказуемого и связаны с подлежащим по смыслу и грамматически. Поэтому они особенно заметны в коротких, ясных сообщениях.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не склоняются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не изменяется по падежам, а значит, не может быть определением в том виде, как полная форма. Это помогает быстро отличить её при разборе.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с полной формой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называет признак предмета и легко согласуется с ним, это обычно полная форма. Если же форма сообщает о результате действия и звучит как часть сказуемого, перед вами краткое страдательное причастие.
</a:t>
            </a:r>
            <a:endParaRPr lang="en-US" sz="10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форма слова влияет на его изменение и роль в предложении.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согласуется с существительным, а краткая передаёт результат действия и обычно входит в состав сказуемого.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 причастий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обоих разрядов могут отвечать на одинаковые вопросы, но смысл у них разный: одно называет качество, другое — действие как признак.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 прилагательное: чем они различаются
</a:t>
            </a:r>
            <a:endParaRPr lang="en-US" sz="222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скрыто в значении: прилагательное описывает свойство, а причастие связывает признак с действием и временем.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причастие от отглагольного прилагательного
</a:t>
            </a:r>
            <a:endParaRPr lang="en-US" sz="2341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связь с 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прямо связано с действием и можно понять, кто или что его совершает, перед вами причастие. Такая форма сохраняет глагольный смысл.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часто имеет зависимые слова: написанное в тетради упражнение, варёная в кастрюле картошка. Отглагольное прилагательное обычно обходится без таких уточнений.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значение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Отглагольное прилагательное называет более постоянный признак предмета: кованая решётка, варёная картошка. В нём уже не ощущается живое действие, от которого оно произошло.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разбор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сомнении важно не только смотреть на форму, но и читать предложение целиком. Контекст показывает, обозначает ли слово действие, завершённый результат или обычное качество.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запятые при причастном обороте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положении оборота, его связи с определяемым словом и особых смысловых случаях.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темы для школьных работ
</a:t>
            </a:r>
            <a:endParaRPr lang="en-US" sz="2581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причастий помогает избегать ошибок в диктантах и изложениях. Ученик точнее выбирает суффиксы, окончания и форму слова, а значит, пишет увереннее и аккуратнее.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учебного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учебниках причастные формы часто встречаются в определениях и формулировках. Если ученик умеет их распознавать, ему легче понимать смысл задания и научного сообщения.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нужна для синтаксического и морфологического разбора. Особенно важно верно находить причастный оборот, определяемое слово и место запятых в предложении.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делают высказывание точным и компактным. Они помогают строить сочинения и описания так, чтобы мысль звучала ясно, а детали не терялись.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признаки глагола и прилагательного, а причастный оборот уточняет предмет и влияет на знаки препинания. Уверенность приходит через разбор и регулярную практику.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 причастный оборот: главное, что нужно запомнить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2026-05-28T14:44:01Z</dcterms:created>
  <dcterms:modified xsi:type="dcterms:W3CDTF">2026-05-28T14:44:01Z</dcterms:modified>
</cp:coreProperties>
</file>