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путь к победе в мировой истории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почти всегда рождается из долгого противостояния, жертв и политической воли.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исторические победы редко бывают лёгкими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означает не только военный успех, но и сохранение независимости, достижение политических целей или выход из кризиса. Войны, революции, освобождения и дипломатические конфликты показывают: решают подготовка, единство и подходящий момент, а цена бывает огромной.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историческую победу трудной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Побеждать приходится в условиях неравенства сил: противник может иметь больше войск, техники и подготовленных кадров. Нехватка вооружения и финансовых возможностей напрямую ограничивает темп действий.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препятствия создают внутренние противоречия и политическая нестабильность. Низкая дисциплина, дефицит времени и давление на нескольких фронтах быстро превращают трудности в кризис.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барьер — необходимость одновременно воевать, поддерживать хозяйство и сохранять управляемость государства. Без работающего тыла даже удачные решения командования теряют силу.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итог влияет и зависимость от союзников: помощь может спасти, но требует согласования интересов. Поэтому победа требует и военной, и политической расчётливости, устойчивой в долгом периоде.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пути к исторической победе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действий в затяжных конфликтах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победы в образах войны и памяти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город после фронта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боевых действий остаются линии, но людям приходится переживать другое: разрушенные кварталы, перебои с водой и светом, пустые дома. Историческая победа часто означала долгие годы восстановления инфраструктуры и возвращения к нормальной жизни.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Солдатское письмо как свидетель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фронта приходят не только сообщения, но и тишина потерь. Семейные архивы хранят письма и списки без вести, напоминая о человеческой цене победы. Даже когда звучат слова «мы выстояли», рядом всегда стоит цифра утрат.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павшим и мемориальная дата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закрепляется в памяти через мемориалы, музеи, ордена и памятные даты. Эти символы соединяют общественное признание и личные истории, а также показывают, что цена результата измерялась не только фронтом, но и судьбами поколений.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Этапы, через которые проходит путь к победе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условно показывает: максимальные испытания часто приходятся на середину пути, когда запас прочности уже исчерпывается.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устойчивое изменение ситуации обычно рождается после пересборки ресурсов и управления, а не в начале конфликта.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историческая модель (условные показатели; точные данные зависят от конкретного конфликта).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ошибок в исторических конфликтах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оценки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Командование недооценивает противника или переоценивает собственные возможности. Из-за этого план опирается на неверные предположения и становится уязвимым.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 перестройка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неудач проводят разбор опыта, меняют управление и тактику. Важным становится учёт ошибок прошлых кампаний и точная корректировка курса.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Затяжка и давление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Недочёты усиливают сопротивление противника: война тянется дольше, растут потери, истощается экономика. Возникает риск политической нестабильности внутри страны.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ведёт к повороту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ошибки превращают в уроки, появляется шанс изменить ход борьбы: усилить слабые звенья, восстановить дисциплину и вывести конфликт к выгодному завершению.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375" y="1324825"/>
            <a:ext cx="4694500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путей к победе в мировой истории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скорость и устойчивость успеха повышаются там, где объединяются организация, ресурсы, союзники и ясная политическая цель.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согласованная политика и системная работа, победа достигается быстрее и легче удерживается после завершения боёв.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наблюдения (без привязки к одному конкретному кейсу).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275" y="1789450"/>
            <a:ext cx="17955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устойчивость как исторический ресурс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общества к сопротивлению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проявляется в способности переживать поражения, бомбардировки, оккупацию и давление. Когда люди сохраняют цель, общество труднее сломать даже при тяжёлых потерях.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 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кампании поддерживают единую интерпретацию происходящего. Верно сформулированный смысл помогает людям не терять мотивацию и воспринимать жертвы как часть общей задачи.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правого дела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патриотические основания укрепляют убеждение в необходимости продолжать борьбу. Такая уверенность снижает разобщённость и помогает выдерживать долгий период неопределённости.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героев и лидеров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конкретных людей и решения лидеров становятся ориентиром поведения. Они помогают сохранять дисциплину, поддерживают доверие и делают моральное единство практическим ресурсом.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Дисциплина, организация и мобилизация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победа опиралась на регулярное снабжение армии и чёткую систему управления. Когда приказ выполняется, а тыл работает без сбоев, даже долгие операции становятся возможными.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крупных войн ключевым становилась мобилизация экономики: разворачивали промышленность, вводили нормирование продовольствия, обеспечивали транспорт и связь. Так государство сохраняло темп боевых действий.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собирать налоги и поддерживать дисциплину в армии укрепляло управляемость. Государства, выстроившие порядок в военной и хозяйственной сферах, чаще доводили конфликт до выгодного результата.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мировой войне ключевая координация союзников держалась на «Большой тройке» — СССР, Великобритании и США: так регулярнее обеспечивались фронты войсками, техникой и логистикой.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«Большая тройка» и решения Ялтинской конференции (февраль 1945), историко-документальные материалы.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«Большая тройка» позволила согласовать общую линию и ресурсы, превратив разрозненные усилия в скоординированную стратегию.
</a:t>
            </a:r>
            <a:endParaRPr lang="en-US" sz="19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трудной победы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России в Отечественной войне 1812 года опиралась не на один успех, а на последовательность решений: отступление для сохранения сил, истощение противника и стойкость населения в тылу.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союзников во Второй мировой войне стала возможной после череды кризисов и колоссальных потерь. Полная мобилизация промышленности, транспорта и людских ресурсов позволила перейти от выживания к наступлению.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Национально-освободительные движения в XX веке демонстрируют, что результат часто формировался годами и десятилетиями: сопротивление колониальным державам дополняли дипломатические шаги, международное давление и внутренняя организационная работа.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влияло на исход исторических побед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понимать динамику, важно отличать влияние краткого успеха на поле боя от системной готовности государства продолжать борьбу.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союзники, мораль и удача заметно помогают, но устойчивость чаще обеспечивают ресурсы, организация и внутреннее единство.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закономерностей (качественная оценка; условные баллы 0–10 для учебной наглядности, не статистические данные).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победа меняла государство и общество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нередко укрепляла авторитет власти и легитимировала выбранный политический курс. Одновременно она могла закрепить независимость или изменить рамки суверенитета государства через договоры и пересмотр границ.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общества война-победа ускоряла модернизацию: армии требовались новые кадры и снабжение, промышленность втягивалась в выпуск оружия и материалов. После войны это отражалось в структуре занятости и темпах развития.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усиливала национальное самосознание и становилась источником исторической памяти. Памятники, учебные сюжеты, семейные истории и государственные праздники формировали понимание «кто мы» и «какова цена решения».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победа почти всегда запускала новые задачи: восстанавливать разрушенное хозяйство, перестраивать политическое устройство, возвращать людей к мирной жизни. От качества решений послевоенного этапа зависела долгосрочная стабильность.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313" y="914638"/>
            <a:ext cx="5167424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исторических лидеров и их 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личные качества лидера проявляются в исторических обстоятельствах и какой эффект дают: они усиливают имеющиеся ресурсы государства и помогают выходить из кризисов.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качества не заменяют ресурсы, но существенно влияют на то, смогут ли они быть превращены в устойчивую стратегию и политический результат.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Учебно-аналитическое обобщение по материалам всемирной истории (без привязки к одной статистике; выводы основаны на типовых моделях лидерства).
</a:t>
            </a:r>
            <a:endParaRPr lang="en-US" sz="5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исторической победы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Документы, знаки и места решающих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символам относятся флаг победы, карта изменившихся границ, фотография подписания мирного договора. Такие образы фиксируют новый порядок и делают сложные политические решения понятными для последующих поколений.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цене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Мемориалы, военные ордена и памятные даты подчеркивают, что победа имеет цену. Через музеи, памятники и семейные истории закрепляется связь между успехом и пережитыми утратами, формируется общественная ответственность.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победе: чередование кризисов и переломов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поворот часто совпадает с пересмотром стратегии или усилением союзов, когда прежний подход исчерпывает себя.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показывает: победа чаще вырастает из длительного кризиса, а затем закрепляется благодаря росту ресурсов и согласованности действий.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типичной исторической динамики (условные индексы; не измерение конкретного конфликта).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победы и ответственность после неё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Победитель несёт ответственность за послевоенное устройство, потому что его решения влияют на справедливость и на вероятность нового столкновения. Неустойчивые договорённости быстро превращаются в почву для реваншизма.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мировой истории именно завершающий этап нередко определял прочность достигнутого результата. Там, где была восстановлена экономика и создана система управления, шансы на долгий мир выше.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победа не «закрывает» конфликт автоматически: сразу возникают вопросы о мире, границах, репарациях и правовом статусе побеждённых. От ответов зависели безопасность и будущее регионов.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трудного пути к победе для изучения истории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сводить победу только к бою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изменения происходили не одним сражением: их создавали экономика, дипломатия и управление. Поэтому важно искать, как государство переносило кризисы и накапливало возможности для перелома.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организация задают темп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затяжной борьбе зависела от дисциплины, логистики и способности наращивать производство. Анализируйте, как улучшения в управлении тыла отражались на устойчивости фронта.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переговоры меняют траекторию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противник силён, успех усиливают коалиции: помощь в войсках, снабжении и дипломатии. Рассматривайте, почему конфликты становились шире или завершались именно через договор.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 устойчивость общества —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неудачах выживание поддерживалось верой в цель и примерами героев. Это помогало сохранять сопротивление и уменьшало шансы на развал управления и массовое отчаяние.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трудного пути к победе в мировой истории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путь к победе показывает: решают настойчивость, организация и союзники, а также политическая воля и способность выдерживать испытания. Победа меняет судьбы государств и задаёт следующий этап развития.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2026-05-11T13:41:47Z</dcterms:created>
  <dcterms:modified xsi:type="dcterms:W3CDTF">2026-05-11T13:41:47Z</dcterms:modified>
</cp:coreProperties>
</file>