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и флаг в истории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полотнища стали символами войска, государства и памяти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понадобились знаки на ткани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объединяться в большие отряды и государства, им понадобились заметные отличительные знаки. Полотнища помогали быстро узнавать своих, передавать команды и показывать власть, принадлежность и традиции на суше и на море.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знаки на полотнищах в древности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солнца и богов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древних народов на полотнищах появлялись изображения солнца, божеств и священных знаков. Такие изображения показывали, кого почитает народ, и помогали отличать один отряд от другого.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Полотнища нередко указывали на власть царя или командира. Они служили видимым знаком того, кто ведёт людей, и поднимали авторитет войска перед союзниками и противниками.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тотемы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знаках часто изображали животных: львов, орлов, быков и других сильных существ. Такие образы легко узнавались издалека и связывались с силой, защитой и удачей.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кожа, металл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полотнища делали не только из ткани, но и из кожи, а иногда даже из металла. Материал выбирали так, чтобы знак был заметным, прочным и подходил для походов и церемоний.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как знак войска и чести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строя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несли перед войском, чтобы все видели путь и могли держаться вместе. В бою оно помогало ориентироваться и напоминало, что отряд действует как единое целое.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знамя теряли, это считалось тяжёлым позором для всего войска. Поэтому его охраняли особенно тщательно, а воины были готовы защищать его даже в самых трудных условиях.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знамена часто украшали гербами, вышивкой, лентами и кистями. Они становились не только знаком армии, но и красивым предметом, связанным с историей правителя и земли.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 долг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воинов знамя означало верность своему князю, государю и родной земле. Его берегли как святыню и воспринимали как символ чести, а не просто как часть военного снаряжения.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современные флаги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кораблях использовали простые полотнища и знаки, чтобы различать суда и подавать сигналы.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мореплавания флаги стали особенно важны: их было видно издалека, и они помогали узнавать корабль.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начали использовать не только на море, но и на крепостях, зданиях и во время государственных событий.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флаг стал знаком страны, её истории и общественной жизни, а не только морским ориентиром.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используют разные виды флагов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нужны не только государству: они помогают различать места, события и участников торжеств.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государственные флаги, потому что они используются чаще всего и в самых разных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теме. Доли условные, для наглядности.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разных стран и их цвета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цвета флага связаны с историей и узнаваемыми образами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флага свой набор цветов, и именно он делает символ легко узнаваемым и связанным с 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государственные флаги стран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означать цвета и фигуры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часто связывают с миром, чистотой и добрыми намерениями. Он делает флаг светлым и легко заметным, особенно рядом с яркими и тёмными элементами.
</a:t>
            </a:r>
            <a:endParaRPr lang="en-US" sz="1455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нередко означает верность, небо или воду. Он помогает передать спокойствие, надёжность и связь страны с природой, морем или историческими традициями.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часто связывают с мужеством, силой и храбростью. На флагах он сразу привлекает внимание и подчёркивает решительность, энергию и память о подвигах.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флагах встречаются полосы, кресты, звёзды, круги и гербы. Эти элементы делают символ более узнаваемым и помогают передать историю, веру, власть или особые традиции.
</a:t>
            </a:r>
            <a:endParaRPr lang="en-US" sz="14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и утверждается флаг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идея символа проходит путь от замысла до общественного признания.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дружина в походе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сопровождало дружины князей в дороге и в бою. Его поднимали так, чтобы воины видели общий ориентир и держались рядом. На полотнищах часто помещали иконы, кресты и знаки власти, поэтому они воспринимались как особая защита и напоминание о долге.
</a:t>
            </a:r>
            <a:endParaRPr lang="en-US" sz="850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Полковое знамя как реликвия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русском войске появились полковые знамена с гербами, надписями и украшениями. Их берегли особенно внимательно, передавали из поколения в поколение и хранили как память о службе, победах и товарищах по оружию.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Святыня военной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солдат знамя было не просто красивым полотнищем, а важной частью военной жизни. К нему относились с уважением, потому что оно связывало людей с историей их войска, с подвигами предков и с чувством ответственности перед Родиной.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в истории Руси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триколор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Петра I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синий и красный флаг закрепился в эпоху Петра I, когда в России особенно активно развивался флот. Для кораблей требовался заметный и узнаваемый знак.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триколор получил широкое признание и стал одним из самых известных российских символов. Его связывали с историей страны, ее государственностью и общими традициями.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триколор снова стал официальным флагом России. Это решение подчеркнуло преемственность истории и важность символа для современной страны.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российский флаг поднимают в дни государственных праздников, на торжественных церемониях и общественных мероприятиях. Он легко узнается и объединяет людей вокруг общих ценностей.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Победы и память о Великой Отечественной войне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год, Берлин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Штурмовой флаг 150-й Идрицкой стрелковой дивизии был водружён над Рейхстагом в мае 1945 года. Этот момент стал одним из самых известных символов победы.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Победы сохранилось как важнейшая реликвия, связанная с завершением войны и подвигом солдат. Его стали воспринимать не только как военный знак, но и как историческую память.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Знамя Победы напоминает о мужестве защитников страны, о цене мира и о победе над нацизмом. Оно сохраняет связь между прошлым и настоящим.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флаги по внешнему виду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флагов появились не случайно: каждая помогала сделать символ заметным и узнаваемым. Особенно удобны простые контрастные рисунки.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Полосатые флаги встречаются чаще всего: их легко различить издалека, и они хорошо заметны в движении ветра.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общих признаков флагов; условные данные для сравнения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флаг виден сегодня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поднимают у школ, на линейках и в дни торжеств. В такие моменты он помогает подчеркнуть важность события и создаёт ощущение общей причастности.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международные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спортивных аренах и международных встречах флаг сразу показывает страну участника. Он становится знаком поддержки команды и уважения к соперникам и гостям.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государственные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можно увидеть у мэрий, парламентов, портов и на кораблях. Здесь он обозначает присутствие государства, порядок и официальный характер места.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встречается на паспортах, монетах, марках и эмблемах. Такие изображения делают государственный символ частью повседневной жизни и знакомят с ним с детства.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уважения к флагу и знамени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 хранить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знамя хранят аккуратно, в чистом виде и в подходящем месте. Повреждённое или сильно изношенное полотнище заменяют, чтобы символ оставался достойным.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 назначению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не рвут, не бросают на землю и не применяют как обычную ткань. Такое обращение считается неуважением не только к предмету, но и к истории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Относиться с почтением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флагу и знамени связано с памятью о людях, которые защищали Родину, и с соблюдением государственных законов. Это важная часть гражданской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знамя и флаг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похожи эти символы и чем они различаются в назначении и использовании.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сильнее связано с военной традицией, а флаг — с повседневной и государственной жизнью. При этом оба символа выражают уважение и общую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символ объединяет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знание истории флага и знамени превращается в уважение к традициям и передаётся следующим поколениям.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флаг особенно заметен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флага возрастает там, где люди собираются вместе и обращают внимание на символы. Особенно это заметно на больших торжественных мероприятиях.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заметность приходится на памятные и праздничные даты: в эти дни флаг видят особенно многие люди.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частоты упоминания и видимости флага в общественных событиях; условные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остаются важными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знамя помогают сразу понять, к какому государству относится человек, команда или событие. Это особенно важно на международных встречах и соревнованиях.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символы сохраняется память о войнах, путешествиях, победах и важных решениях. Они напоминают, что история страны создавалась многими поколениями.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используют в школах, на праздниках и в официальных местах, поэтому он становится частью повседневной культуры. Люди видят его часто и запоминают его значение.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вместе поднимают флаг или чтят знамя, они ощущают себя частью одной страны. Так символы помогают соединять личную память и общую историю.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живёт в знамёнах и флагах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и флаг прошли долгий путь: от боевого ориентира и морского знака до символов памяти, чести и государства. Их история продолжает объединять людей и напоминать о прошлом.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2026-06-01T01:54:20Z</dcterms:created>
  <dcterms:modified xsi:type="dcterms:W3CDTF">2026-06-01T01:54:20Z</dcterms:modified>
</cp:coreProperties>
</file>