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сказуемого в предложении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 выбираем форму сказуемого по подлежащему.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ошибаться в согласовании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уверенно писать и говорить: в предложении сказуемое должно точно согласовываться с подлежащим, особенно в сложных случаях с однородными членами и словами количества.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этих трёх типов помогает быстрее находить сказуемое и выбирать его форму без ошибок.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вида сказуемого изучают в школе.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вида сказуемого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состав и примеры трёх типов сказуемого.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сказуемые распознаются по дополнительному слову, которое уточняет значение действия или состояния.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сказуемого по числу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43269" y="1749253"/>
            <a:ext cx="2911358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подлежащее обозначает один предмет или одно лицо, сказуемое обычно тоже стоит в единственном числе: Ребёнок читает, книга лежит, письмо пришло.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9194" y="1749253"/>
            <a:ext cx="2911358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подлежащее выражено формой множественного числа, сказуемое тоже ставится во множественном числе: Дети читают, книги лежат, письма пришли.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подлежащего и форма сказуемого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форма сказуемого напрямую зависит от грамматической основы предложения.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совпадение по числу обязательно; при двух подлежащих чаще выбирается множественное число.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правилам школьной грамматики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 прошедшее время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закончил работу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прошедшем времени сказуемое в единственном числе меняется по роду: ученик закончил работу. Окончание -л помогает увидеть мужской род и связать форму с подлежащим. Такая запись особенно заметна, когда сравниваешь предложения рядом.
</a:t>
            </a:r>
            <a:endParaRPr lang="en-US" sz="104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открыла 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подлежащее женского рода, форма сказуемого получает окончание -ла: ученица открыла тетрадь. Эта форма сразу показывает, кто выполняет действие, и делает предложение точным даже без дополнительных пояснений.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пришло, ребята пришли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среднего рода используется форма -ло: письмо пришло. Во множественном числе род уже не выражается, поэтому говорят: ребята пришли. На слайде удобно показать, как меняется только окончание сказуемого.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 сказуемого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быстро избежать грамматической ошибки.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при однородных подлежащих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38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союзом и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подлежащие соединены союзом и, сказуемое обычно ставится во множественном числе: Лиса и заяц убежали. Такая форма подчёркивает, что действие совершают несколько участников одновременно.
</a:t>
            </a:r>
            <a:endParaRPr lang="en-US" sz="1015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913663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 союзe или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подлежащие соединены союзом или, форма сказуемого зависит от того, кто именно выполняет действие: Мама или папа придёт. Здесь важен смысл выбора, а не простое перечисление.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4080287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задании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упражнениях нужно смотреть на точный смысл предложения и не угадывать форму на слух. Если союз показывает альтернативу, сказуемое подбирают по ближайшему или главному подлежащему.
</a:t>
            </a:r>
            <a:endParaRPr lang="en-US" sz="9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обозначающие количество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1000" y="1642521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 большинство, меньшинство, несколько, ряд, часть сказуемое часто ставится в единственном числе, когда группа воспринимается как единое целое: Большинство учеников пришло.
</a:t>
            </a:r>
            <a:endParaRPr lang="en-US" sz="1152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68347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участники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важно подчеркнуть действия отдельных людей или предметов, возможна форма множественного числа: Большинство учеников пришли на сбор заранее. Смысл здесь важнее формального правила.
</a:t>
            </a:r>
            <a:endParaRPr lang="en-US" sz="1104" dirty="0"/>
          </a:p>
        </p:txBody>
      </p:sp>
      <p:sp>
        <p:nvSpPr>
          <p:cNvPr id="11" name="Text 4"/>
          <p:cNvSpPr txBox="1"/>
          <p:nvPr/>
        </p:nvSpPr>
        <p:spPr>
          <a:xfrm>
            <a:off x="258450" y="372442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решает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читать контекст: одна и та же основа может требовать разных форм. В письменной работе лучше выбрать ту форму, которая точнее передаёт замысел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случаи согласования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трудных случаях форма сказуемого зависит не только от грамматики, но и от смысла: воспринимается ли подлежащее как единое целое или как несколько отдельных участников действия.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конструкция допускает разные формы, если меняется смысл: целое или отдельные лица.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«Выбор формы сказуемого в предложении»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 включает вспомогательное слово и инфинитив: хочет читать, начал работать, должен ответить. Инфинитив называет действие, а вспомогательная часть уточняет его оттенок.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Вспомогательная часть помогает передать желание, необходимость, возможность, начало действия или готовность к нему. Благодаря этому сказуемое становится точнее и богаче по смыслу.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согласуется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вспомогательное слово изменяется так же, как обычный глагол: он хочет, они хотят, она начала. Значит, согласование идёт с подлежащим по числу и лицу.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сказуемом есть инфинитив и слово, которое нельзя убрать без потери смысла, перед нами составное глагольное сказуемое. Оно отличается от простого глагола, где есть только одна личная форма.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компонента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 состоит из связки и именной части: был учеником, станет врачом, кажется уставшим. Связка показывает время, а именная часть сообщает основной признак.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связки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изменяется по числу и в прошедшем времени по роду: был, была, было, были. Именно она помогает связать признак или имя с подлежащим.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выражена именная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чаще всего бывает существительным, прилагательным, кратким прилагательным или местоимением. Она отвечает на вопрос кто? какой? каков? и завершает смысл сказуемого.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помогает запомнить правило: он был учеником — они были учениками; девочка стала внимательной — дети стали внимательными. Меняется связка, а именная часть согласуется по смыслу.
</a:t>
            </a:r>
            <a:endParaRPr lang="en-US" sz="10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форме сказуемого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реальные статистические данные, а наиболее заметные типы ошибок, которые встречаются в школьных работах и упражнениях по согласованию сказуемого с подлежащим.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с числом и родом, но заметную долю занимают также однородные подлежащие и составные сказуемые.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«Согласование сказуемого с подлежащим»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формы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о ком или о чём говорится в предложении. Без подлежащего нельзя точно выбрать форму сказуемого, потому что именно оно задаёт согласование.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Установить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проверяют, стоит ли подлежащее в единственном или множественном числе. В настоящем и будущем времени это главный ориентир для выбора сказуемого.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Учесть род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сказуемое стоит в прошедшем времени, дополнительно определяют род: мужской, женский или средний. В этом случае форма глагола меняется ещё и по роду.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особые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смотрят, нет ли однородных подлежащих или слов, обозначающих количество. Затем выбирают форму, которая грамматически и по смыслу подходит лучше всего.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пары форм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удобно использовать для устной тренировки и быстрой самопроверки: подлежащее сразу подсказывает нужное число, а в прошедшем времени — ещё и род.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пары помогают быстро увидеть, как меняется форма сказуемого при смене числа и рода.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закрепления согласования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в упражнении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формы сказуемого при выполнении заданий по русскому языку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сказуемого в тексте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выбранная форма сказуемого делает предложение ясным и понятным. Читатель быстрее понимает, кто выполняет действие, а кто является его носителем или признаком.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Сочинения и изложения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письменных работах ошибка в сказуемом сразу заметна и может ослабить впечатление от текста. Поэтому особенно важно проверять согласование в сочинениях, изложениях и пересказах.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у доски неверная форма сказуемого иногда меняет смысл фразы и делает речь менее уверенной. Проверка помогает говорить грамотнее и спокойнее.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работы полезно ещё раз прочитать предложение и найти сказуемое. Такая привычка помогает вовремя заметить несогласование и исправить его без спешки.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примеры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удобно для самопроверки: достаточно сравнить форму глагола с числом подлежащего и вспомнить, есть ли в предложении прошедшее время.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 всегда согласуется с подлежащим; нарушение числа или рода сразу делает предложение грамматически неверным.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согласования сказуемого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выборе формы сказуемого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сказуемого выбирается не наугад, а по подлежащему, времени и типу сказуемого. Если помнить о числе, роде и особых случаях, можно уверенно писать грамотно и точно.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2026-05-28T14:17:26Z</dcterms:created>
  <dcterms:modified xsi:type="dcterms:W3CDTF">2026-05-28T14:17:26Z</dcterms:modified>
</cp:coreProperties>
</file>