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инженерия и смелость открывают путь к другим планетам.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Межпланетные полёты: как человечество выходит за пределы Земли
</a:t>
            </a:r>
            <a:endParaRPr lang="en-US" sz="226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в XX веке появились ракеты, автоматика и дальняя радиосвязь, позволившие отправлять аппараты к другим планетам. От первых спутников до миссий Mariner, Viking, Voyager и Perseverance человечество научилось работать в вакууме, холоде и радиации.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межпланетные полёты стали реальностью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планет и окно запуска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положение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выбирают тогда, когда Земля и цель занимают выгодное положение относительно друг друга. В этот момент требуется меньше энергии, а значит, можно взять больше научного оборудования или топлива.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прямая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к планете строится по законам орбитальной механики: аппарат движется по рассчитанной траектории, а не летит напрямую. Это позволяет использовать гравитацию Солнца и снизить расход топлива.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запуска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Марса такие окна появляются примерно раз в 26 месяцев, поэтому миссию приходится планировать заранее. У Венеры окна возникают чаще, но траектория всё равно зависит от скорости и курса аппарата.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по пути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старта траектория не остаётся неизменной: на неё влияют притяжение Солнца и планеты-цели, поэтому навигация предусматривает несколько точных коррекций во время перелёта.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межпланетной миссии
</a:t>
            </a:r>
            <a:endParaRPr lang="en-US" sz="297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замысла до научной отдачи миссии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Ракета-носитель и полезная нагрузка межпланетного аппарата
</a:t>
            </a:r>
            <a:endParaRPr lang="en-US" sz="2074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Многоступенчатый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Межпланетные аппараты выводят в космос ракеты-носители с несколькими ступенями. По мере выработки топлива отработанные части отделяются, уменьшая массу и повышая эффективность выведения.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«центр» аппарата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корпуса размещаются приборы для измерений, бортовой компьютер, антенны, система ориентации и источники энергии. Именно эта полезная нагрузка определяет научные возможности миссии.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вдали от 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относительно близких к Солнцу миссий часто используют солнечные панели. Если аппарат уходит далеко за пределы внутренней части Солнечной системы, применяют радиоизотопные источники энергии.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старта показывает, насколько сложным является выведение полезной нагрузки: каждая ступень и каждый элемент конструкции должны работать точно, чтобы аппарат вышел на нужную траекторию.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длительности перелёта к разным объектам Солнечной системы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типе ракеты время перелёта резко меняется из-за расстояния, гравитационных манёвров и требований к точности навигации.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цель, тем сильнее растут сроки миссии и сложность траектории; для внешних планет перелёт измеряется годами.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оценки времени перелёта для межпланетных миссий.
</a:t>
            </a:r>
            <a:endParaRPr lang="en-US" sz="7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00" y="1614220"/>
            <a:ext cx="144780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0000" y="1614220"/>
            <a:ext cx="144780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навигация и задержка сигнала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света
</a:t>
            </a:r>
            <a:pPr algn="ctr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данные передаются радиосигналом, который не может идти мгновенно. Поэтому управление межпланетным аппаратом всегда требует учёта задержки и заранее подготовленных сценариев действий.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Навигационные приборы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определения положения используются звёздные датчики, гироскопы, радиолокационные измерения и расчёты наземных центров управления. Вместе они помогают удерживать аппарат на заданной траектории.
</a:t>
            </a:r>
            <a:endParaRPr lang="en-US" sz="834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
</a:t>
            </a:r>
            <a:pPr algn="ctr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Марса задержка сигнала в одну сторону составляет примерно 4–24 минуты. Поэтому небольшое отклонение в расчётах может к моменту сближения превратиться в промах на тысячи километров.
</a:t>
            </a:r>
            <a:endParaRPr lang="en-US" sz="92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9263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межпланетных миссий
</a:t>
            </a:r>
            <a:endParaRPr lang="en-US" sz="2637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среды и конструкции сильнее всего влияют на надёжность аппарата и безопасность экипажа.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Земли почти каждый риск возрастает, поэтому миссии проектируют с большим запасом прочности и резервов.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условий межпланетного пространства и требований к космическим аппаратам.
</a:t>
            </a:r>
            <a:endParaRPr lang="en-US" sz="5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Жизнеобеспечение в пилотируемом полёте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42586" y="1457075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Экипажу нужны системы подачи кислорода, удаления углекислого газа и очистки воздуха. Без устойчивого газового баланса даже короткий сбой быстро делает полёт опасным.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693270" y="2068200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длительной экспедиции требуются запасы воды и пищи, а также технологии их экономии и частичной переработки. Чем меньше расход ресурсов, тем реалистичнее дальний полёт.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675314" y="2687025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должен поддерживать комфортную температуру и защищать людей от радиации. Эти задачи особенно сложны вне магнитного поля Земли, где космическая среда становится агрессивнее.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831889" y="3302500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контроль состояния экипажа, аварийные запасы и возможность быстро реагировать на нештатные ситуации. На Земле помощь приходит мгновенно, а в дальнем полёте — с большой задержкой.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704533" y="3917962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орбитальных станций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Международной космической станции испытаны элементы замкнутого цикла переработки воды и воздуха. Этот опыт рассматривают как основу систем для будущих межпланетных экспедиций.
</a:t>
            </a:r>
            <a:endParaRPr lang="en-US" sz="8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на другую планету или спутник
</a:t>
            </a:r>
            <a:endParaRPr lang="en-US" sz="2971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условий цели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анализируют атмосферу, гравитацию и рельеф. От этого зависит, можно ли тормозить воздухом, нужна ли защита от нагрева и какой запас топлива потребуется.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Марсе используют теплозащитный экран, парашют и реактивное торможение. На Луне атмосферы почти нет, поэтому замедление выполняют только двигателями.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секунды спуска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касанием поверхности аппарат должен точно выровнять скорость и положение. Ошибка на этом этапе может привести к опрокидыванию, удару или потере связи.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и работа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начинается научная программа: проверка систем, передача данных и измерения. Для каждой цели выбирают свой способ снижения скорости и посадки, учитывая местные условия.
</a:t>
            </a:r>
            <a:endParaRPr lang="en-US" sz="8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межпланетные аппараты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планеты требуют разных приборов: одни миссии ищут воду, другие — следы древней геологии или особенности атмосферы и магнитосферы.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научные цели распределяются между климатом, составом и поиском условий, пригодных для жизни, поэтому один аппарат редко решает только одну задачу.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целей межпланетных миссий по материалам NASA и ESA, актуально по состоянию на 2024 год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Миссии, которые изменили представления о планетах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 — Mariner 4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успешный пролёт у Марса передал на Землю крупные снимки поверхности и показал, что Красная планета сильно отличается от ожиданий, основанных на наблюдениях с Земли.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1976 — Viking 1 и Viking 2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аппараты стали первыми, кто долго работал на поверхности Марса, проводя измерения грунта, атмосферы и условий среды прямо на месте посадки.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1977 — Voyager 1 и Voyager 2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исследовали внешние планеты и их спутники, а затем вышли за пределы области планет Солнечной системы, став символом дальнего космического освоения.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2012 и 2021 — Curiosity и Perseverance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марсоходы работают с высокой автономностью, анализируют породы и атмосферу, а также помогают уточнять историю воды и древней обитаемости Марса.
</a:t>
            </a:r>
            <a:endParaRPr lang="en-US" sz="8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Пилотируемый полёт к Марсу: основные задачи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996950" y="1441525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перелёт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 должен провести в космосе много месяцев, поэтому миссия требует точного расчёта запасов, устойчивой системы жизнеобеспечения и продуманного режима работы и отдыха.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96950" y="2047873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экипажа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радиация, перепады температуры и микрочастицы делают необходимыми специальные укрытия, дублирующие системы и постоянный контроль состояния корабля и людей.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996950" y="2654221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между Землёй и Марсом идёт с задержкой, поэтому экипажу придётся действовать самостоятельно, опираясь на заранее подготовленные сценарии и аварийные алгоритмы.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996950" y="3260569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 работа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безопасно снизиться, развернуть оборудование, выполнять исследования и обеспечивать взлёт с Марса, не рассчитывая на быструю помощь с Земли.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996950" y="3866925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 включает старт с Марса, обратный перелёт и вход в атмосферу Земли, где особенно важны резервные системы и безошибочная навигация.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Риск-цепочка пилотируемой миссии к Марсу
</a:t>
            </a:r>
            <a:endParaRPr lang="en-US" sz="267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 ключевых опасностей в пилотируемой экспедиции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идут первыми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аппараты берут на себя разведку дальних миров, где человеку пока слишком опасно или слишком дорого работать. Они компактнее, дешевле и могут годами собирать данные без риска для экипажа, открывая путь для следующих миссий.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работает гибче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Пилотируемая экспедиция позволяет быстро принимать решения, ремонтировать оборудование и менять программу исследований на месте. Но такой полёт требует жилого корабля, запасов, защиты от среды и сложной инфраструктуры поддержки на протяжении всего маршрута.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и пилотируемые миссии: два пути освоения планет
</a:t>
            </a:r>
            <a:endParaRPr lang="en-US" sz="2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полёта к разным планетам
</a:t>
            </a:r>
            <a:endParaRPr lang="en-US" sz="2956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расстояние — лишь один из факторов. Не менее важны атмосфера, радиация, температура и способ посадки.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и сложнее цель, тем сильнее возрастает нагрузка на конструкцию аппарата, связь, энергоснабжение и систему защиты.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справочных данных о планетах Солнечной системы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требования миссии с увеличением расстояния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одинаковой научной цели дальние миссии требуют большего запаса энергии, более точной автономии и прочнейшей защиты оборудования.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идёт быстрее, чем рост расстояния: внешние планеты резко увеличивают стоимость, массу и объём подготовки миссии.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сложности межпланетных миссий на основе общих принципов орбитальной механики и инженерии
</a:t>
            </a:r>
            <a:endParaRPr lang="en-US" sz="5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человечеству межпланетные миссии
</a:t>
            </a:r>
            <a:endParaRPr lang="en-US" sz="274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помогают понять, как формировались планеты, почему они так различаются и где в прошлом могли существовать вода, атмосфера и потенциально пригодная среда.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следов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пород, льда и атмосферы позволяет искать косвенные признаки биологических процессов и уточнять, где условия могли быть близки к земным.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 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задачи ускоряют развитие связи, навигации, солнечной энергетики, материалов для высоких температур и систем очистки воды.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Землю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планет показывает, насколько хрупки климат и среда нашей планеты, и учит оценивать последствия долгосрочных изменений более ответственно.
</a:t>
            </a:r>
            <a:endParaRPr lang="en-US" sz="7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межпланетных полётов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98624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базы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доставка грузов, роботизированная сборка и использование местных ресурсов, например водяного льда, делают будущие экспедиции практичнее и безопаснее.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2136578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двигатели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тепловые и электрические установки, а также более экономичные химические схемы могут сократить перелёт и расширить возможности для тяжёлых миссий.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65643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носители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ракет снижает стоимость запуска и позволяет чаще отправлять аппараты, не жертвуя полезной нагрузкой и надёжностью системы выведения.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01291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Композиты и новые сплавы помогают уменьшить массу аппарата, освободить место для приборов и увеличить запас энергии и топлива без роста габаритов.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854899" y="1524275"/>
            <a:ext cx="11478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пилотируемым полётам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защиты экипажа, автономного ремонта и длительной работы в изоляции станут основой для более дальних миссий за пределами орбиты Марса.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Межпланетные полёты проверяют границы науки и инженерии, а каждый новый аппарат делает Солнечную систему немного ближе, понятнее и доступнее для будущих поколений.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пролётов к дальнему будущему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2026-05-29T17:47:08Z</dcterms:created>
  <dcterms:modified xsi:type="dcterms:W3CDTF">2026-05-29T17:47:08Z</dcterms:modified>
</cp:coreProperties>
</file>