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00025" y="1088500"/>
            <a:ext cx="6544200" cy="232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ключевые темы генетического взаимодействия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взаимодействуют, влияя на признаки и здоровье через сложные биологические механизмы.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2608475" y="4415325"/>
            <a:ext cx="39273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генов началось с открытий Менделя, расширилось в XX веке с расшифровкой ДНК и осознанием сложных взаимодействий генов в природе.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пониманию наследственности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генетики: знания о генах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гены?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— участки ДНК, содержащие инструкции для создания белков, которые формируют особенности организма. Гены передаются от родителей к детям при размножении.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и фенотип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— весь набор генов в организме, а фенотип — внешние и внутренние признаки, которые видны или проявляются благодаря этим генам.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половом размножении потомок получает половину генов от каждого родителя, что обеспечивает разнообразие и уникальность наследуемых признаков.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Плейотропия — это влияние одного гена на несколько различных признаков, объединяющее их в единый биологический результат.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действие генов (плейотропия)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таких генах могут менять функции разных органов и систем, объясняя сложные болезни и признаки.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явление помогает создавать уникальные черты и приспосабливать организм к окружающей среде.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примеры плейотропии у человека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Серповидноклеточная анемия
</a:t>
            </a:r>
            <a:pPr algn="l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Мутация одного гена изменяет форму эритроцитов, вызывая анемию и одновременно повышая защиту от малярии. Болезнь сопровождается болью и поражением органов.
</a:t>
            </a:r>
            <a:endParaRPr lang="en-US" sz="1251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одного гена на разные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ген может влиять и на кровеносную систему, и на иммунитет, что вызывает комплексную симптоматику и испытания для диагностики.
</a:t>
            </a:r>
            <a:endParaRPr lang="en-US" sz="1267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плейотропии в медицине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множественного действия генов помогает выявлять причины сложных заболеваний и разрабатывать более точные методы их лечения.
</a:t>
            </a:r>
            <a:endParaRPr lang="en-US" sz="126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Доминантно-рецессивное взаимодействие — когда проявляется один из двух противоположных признаков, доминантный или рецессивный.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взаимодействия генов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 — совместное действие нескольких генов, необходимых для проявления признака, которые друг без друга не работают.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Эпистаз — когда один ген подавляет эффект другого гена, влияя на итоговый фенотип организма.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механизмы создают разнообразие комбинаций признаков и сложность наследования у живых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Эпистаз — ситуация, когда один ген блокирует действие другого, изменяя обычные закономерности наследования. Например, у животных ген депигментации может «заблокировать» цвет шерсти.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Эпистаз: механизм подавления генов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помогает создавать новые варианты окраса и влияет на фенотип, исключая проявление некоторых других генов.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иллюстрирует отличия между классическими и комплексными схемами наследования фенотипов.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долях потомков отражают разнообразие генетических механизмов взаимодействия генов.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наследования при взаимодействии генов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справочник, 2023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346225"/>
            <a:ext cx="3934500" cy="219255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виды взаимодействия генов, их наследование и примеры из биологии.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взаимодействия генов формирует уникальные наследственные признаки и влияет на разнообразие организмов.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взаимодействия генов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средних классов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Полигенные признаки формируются под влиянием многих генов одновременно, что создаёт непрерывную вариацию, например, в росте человека.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полигенных признаков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из участвующих генов добавляет свой вклад, а условия среды также существенно влияют на выражение признака.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наблюдаются широкие диапазоны цвета кожи, роста и других характеристик, сложных по своей природе.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заболевания: множественное действие одного гена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Марфана и многообразие симптомов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Марфана вызван мутацией в гене фибриллина-1, что затрагивает соединительную ткань в организме. Это проявляется в изменениях скелета, проблемах с сердцем, зрением и суставами, требуя комплексной диагностики.
</a:t>
            </a:r>
            <a:endParaRPr lang="en-US" sz="1267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подход к диагностике генетических болезней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Одного теста недостаточно для выявления синдрома Марфана из-за разнообразия симптомов. Врачи используют разные методы обследования, чтобы точно определить влияние одной мутации на множество систем организма.
</a:t>
            </a:r>
            <a:endParaRPr lang="en-US" sz="126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окраса и внешних признаков у животных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Плейотропия у кошек: цвет шерсти и глаз
</a:t>
            </a:r>
            <a:pPr algn="l" indent="0" marL="0">
              <a:lnSpc>
                <a:spcPct val="100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кошек один ген может определять как рисунок шерсти, так и цвет глаз. Это пример плейотропного действия, когда ген влияет на разные признаки одновременно, создавая уникальные комбинации в внешности.
</a:t>
            </a:r>
            <a:endParaRPr lang="en-US" sz="1127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окраса и структуры шерсти у собак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собак гены, отвечающие за цвет шерсти, также влияют на её структуру — гладкая или кудрявая. Такое взаимодействие генов влияет на разнообразие пород и их внешний вид.
</a:t>
            </a:r>
            <a:endParaRPr lang="en-US" sz="1209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одного гена на цвет глаз и хвост у мышей
</a:t>
            </a:r>
            <a:pPr algn="l" indent="0" marL="0">
              <a:lnSpc>
                <a:spcPct val="100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мышей мутация в одном гене может одновременно менять цвет глаз и оттенок хвоста. Это подчёркивает роль генетических взаимодействий в формировании сложных признаков животных.
</a:t>
            </a:r>
            <a:endParaRPr lang="en-US" sz="11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Модификаторы регулируют интенсивность проявления признаков, не изменяя их основную природу. Они могут ослаблять или усиливать пигментацию, форму и другие характеристики.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9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Модификаторы — гены, влияющие на выраженность признаков
</a:t>
            </a:r>
            <a:endParaRPr lang="en-US" sz="2229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насыщенность окраски цветков у гороха меняется под воздействием таких генов-модификаторов, что важно при селекции растений для получения желаемых сортов.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лабораторных крыс интенсивность пигментации шерсти зависит от модификаторных генов, что помогает исследовать генетические механизмы адаптации и наследственности.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может изменять выраженность генетических признаков, как у гималайских кроликов, у которых при низких температурах окраска шерсти становится темнее на ушах и лапах.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на проявление генов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влияет на активность некоторых генов, регулирующих пигментацию и рост, что заметно у растений и животных в разных климатических зонах.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воздействует на метаболизм и проявление генов, влияя на здоровье и развитие организма, что особенно важно для правильного роста детей и животных.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Стрессовые факторы могут активировать или подавлять определённые гены, меняя поведение, иммунитет и другие функции организма, что отражает важность среды для фенотипа.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генетической информации к формированию признака
</a:t>
            </a:r>
            <a:endParaRPr lang="en-US" sz="2173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взаимодействия генов и факторов среды на фенотип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селекция использует эпистаз и плейотропию для создания устойчивых сортов растений и пород животных с улучшенными характеристиками, такими как устойчивость к болезням.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генетического взаимодействия
</a:t>
            </a:r>
            <a:endParaRPr lang="en-US" sz="2102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знания о взаимодействиях генов помогают прогнозировать наследственные заболевания и разрабатывать индивидуальные планы терапии, повышая эффективность лечения.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взаимодействия увеличивают разнообразие признаков у видов, обеспечивая широкий спектр вариантов для естественного отбора.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взаимодействия генов в эволюции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быстрой адаптации организмов к изменяющимся условиям окружающей среды, улучшая выживаемость и репродуктивный успех.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генетических сетях взаимодействий могут приводить к появлению новых адаптивных признаков и устойчивости к заболеваниям.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601389"/>
            <a:ext cx="3805200" cy="19846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известных примера плейотропного действия генов с описанием поражённых систем и важности для диагностики.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Плейотропия влияет на разные системы организма, усложняя диагностику и требуя комплексного подхода.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плейотропии и их последствия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справочники и исследования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геномов позволяет выявлять множество генов, участвующих в сложных признаках, и их взаимодействия с высокой точностью.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5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современных генетических исследований
</a:t>
            </a:r>
            <a:endParaRPr lang="en-US" sz="2325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Биоинформатика помогает анализировать большие данные, выявляя полигенные и плейотропные связи, углубляя понимание наследственности.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CRISPR открывает возможности точного редактирования генов для коррекции наследственных заболеваний на молекулярном уровне.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персонализированной медицины связаны с прогнозированием заболеваний и адаптацией терапии на основе генетического профиля пациента.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генетических взаимодействий для науки 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взаимодействий генов и плейотропии важно для медицины, биологии и сельского хозяйства. Эти знания помогают прогнозировать признаки, улучшать здоровье и создавать устойчивые организмы.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2026-05-09T04:12:28Z</dcterms:created>
  <dcterms:modified xsi:type="dcterms:W3CDTF">2026-05-09T04:12:28Z</dcterms:modified>
</cp:coreProperties>
</file>