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и центр: общая историческая логика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Рима и Дон XVII века: жизнь на границе меняет власть.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Пограничье как источник перемен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эпохи сравнимы, потому что на границах старых порядков рождались новые общества. В обоих случаях власть держалась на войне, службе, вере и личной верности, а центр искал способы контроля.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античности к раннему Средневековью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476 году исчезла Западная Римская империя, и прежняя система управления в Италии и провинциях перестала работать в прежнем масштабе.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сократились, налоговый сбор ослаб, а местные землевладельцы и военные вожди начали играть более заметную политическую роль.
</a:t>
            </a:r>
            <a:endParaRPr lang="en-US" sz="1292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опоры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единой имперской структуры укреплялись королевства и дружины, опиравшиеся не на бюрократию, а на землю, оружие и личную верность.
</a:t>
            </a:r>
            <a:endParaRPr lang="en-US" sz="1273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раннее Средневековье сформировало общество, где положение человека зависело от службы, зависимости и доступа к земле.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варварских королевств Европы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королевства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бывшие римские провинции разделились между франками, вестготами и остготами, а новые границы проходили по важным речным и сухопутным путям.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и Галлия
</a:t>
            </a:r>
            <a:pPr algn="l" indent="0" marL="0">
              <a:lnSpc>
                <a:spcPct val="115000"/>
              </a:lnSpc>
              <a:buNone/>
            </a:pPr>
            <a:r>
              <a:rPr lang="en-US" sz="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 стало главным объединяющим центром, особенно на территории Галлии, где сохранились римские города и епископские кафедры.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Пиренеи и 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Пиренеях и в Италии формировались иные политические центры, но и там сохранялась связь с римской административной традицией.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заметно по символам на карте: новые правители постепенно включались в общую религиозную и культурную систему Европы.
</a:t>
            </a:r>
            <a:endParaRPr lang="en-US" sz="9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унаследовали новые королевства от Рима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оставалась языком письма, законодательства и церковного общения, даже если разговорная речь населения быстро менялась и дробилась по регионам.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не исчезли полностью: они продолжали быть административными центрами, местами суда, епископской власти и торговли в упрощённом виде.
</a:t>
            </a:r>
            <a:endParaRPr lang="en-US" sz="1159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сборы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и налоговые практики сохранялись частично, но уже в более простых формах, приспособленных к новым политическим условиям.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усиливались местные обычаи, военные дружины и наследственная знать, которая всё чаще передавала влияние по роду.
</a:t>
            </a:r>
            <a:endParaRPr lang="en-US" sz="11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верность и земельные дары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личная верность и пожалование земли связывали воина с правителем.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13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и роль церкви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правителя и его окружения превращало религиозный выбор в политический акт, усиливая легитимность власти и объединяя разные земли общими нормами.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сохраняли книги, переписывали тексты и поддерживали редкую грамотность, благодаря чему не прерывалась связь с античной письменной культурой.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организация помогала управлять территориями: епископы, приходы и соборы создавали устойчивую сеть влияния и общения.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культурное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постепенно усиливало авторитет в Западной Европе, а церковное искусство и латинская традиция формировали общий культурный язык.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хозяйства стала деревня: именно она обеспечивала людей пищей, сырьём и рабочей силой, тогда как городская жизнь заметно сузилась.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рынки не исчезли, но чаще существовали рядом с епископскими центрами и крупными владениями, а не как самостоятельная городская система.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и 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несли повинности в пользу владельца земли: барщину, оброк и другие формы зависимости, укреплявшие власть местной знати.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Преобладало натуральное хозяйство: обмен был ограничен, поэтому устойчивость общины зависела от урожая, запасов и взаимопомощи.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деревня, земля и зависимость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люди в раннем Средневековье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труд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было простым и чаще деревянным; труд оставался ручным, а урожайность — низкой, поэтому любая плохая погода быстро превращалась в голод и нехватку запасов.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и 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вращалась вокруг поместья и деревни: здесь работали, молились, решали споры и зависели от местного хозяина или общины.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лестница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иерархичным: наверху стояли король и знать, рядом — духовенство, ниже — свободные общинники и зависимые люди.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Обязательства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усиливалось через повинности и защиту: одни получали власть и землю, другие — обязанность служить и платить.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дата, с которой обычно отсчитывают конец Западной Римской империи.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дата падения Западной Римской империи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Риме удерживали именно книжники и духовенство, поэтому образование стало опорой преемственности.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рубеж, после которого в Европе началась новая политическая эпоха.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Западной Римской империи и раннесредневековой Европы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империи в 476 году показал: там, где ослабевал центр, новые формы власти вырастали из войны, службы и личной верности.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нижнем Дону соседствовали беглые люди, служилые, рыбаки и торговцы. Их объединяла не единая родословная, а необходимость держаться вместе в степной опасной зоне.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пограничья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станицы возникали там, где река давала укрытие, добычу и путь к другим землям. Война была не исключением, а частью повседневной реальности.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реки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соседних держав донские казаки были и союзниками, и угрозой. Их военная мобильность делала их важным, но трудно контролируемым участником приграничной политики.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риск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донского пограничья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Дону сложилась казачья вольница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зона слабо подчинялась центру, поэтому местные сообщества сами отвечали за безопасность. Это создавало пространство для самостоятельных решений и военной инициативы.
</a:t>
            </a:r>
            <a:endParaRPr lang="en-US" sz="1205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необходимость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угроза набегов заставляла жить быстро и готовиться к бою. Мобильность, оружие и взаимная выручка становились не просто привычкой, а условием выживания.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соединял удобные переправы, степные тропы, рыболовство и охоту. Такая среда помогала скрываться, перемещаться и сохранять автономию даже под давлением соседних держав.
</a:t>
            </a:r>
            <a:endParaRPr lang="en-US" sz="1273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дисциплина удерживала общину сильнее внешнего приказа. Решения принимались совместно, а авторитет строился на опыте, смелости и способности вести людей в поход.
</a:t>
            </a:r>
            <a:endParaRPr lang="en-US" sz="12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службы к контролю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Походы, охрана границы, поддержка и попытки контроля в отношениях Москвы с донским казачеством в XVII 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круг был главным способом решать общие дела. Здесь обсуждали походы, распределение добычи и отношения с соседями, поэтому авторитет возникал через признание общины.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Выборный атаман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Атамана выбирали, а не наследовали его власть. Это усиливало личную ответственность руководителя и позволяло общине менять лидера, если он терял доверие.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подготовка начиналась рано и считалась частью повседневности. Умение держаться в бою, ездить верхом и действовать сообща ценилось выше богатства и происхождения.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казака не означала беззакония. Православные обычаи, взаимопомощь и строгие нормы общины удерживали порядок даже там, где не было постоянной власти извне.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донское самоуправление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усиливают набеги и участие в приграничных столкновениях. Для Москвы это становится одновременно полезным ресурсом и источником постоянной тревоги.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века растёт давление центра. Москва стремится ограничить самовольные походы, связать казаков службой и сделать их управляемым пограничным инструментом.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1637 год: взятие Азова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1637 году казаки берут Азов. Событие становится символом их военной силы, но сразу обостряет вопрос: действуют ли они как союзники или как самостоятельная сила.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набегов к переговорам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роль Дона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рубежа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отряды укрепляли южную границу и быстро реагировали на угрозы. Их присутствие снижало уязвимость степного рубежа и помогало государству экономить силы регулярного войска.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Дон шли люди, товары и военная информация. Поэтому казачество влияло не только на оборону, но и на движение торговли и сообщений в регионе.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включения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всё чаще использовала поддержку, жалованье и административные меры вместо одного только давления. Так зависимость усиливалась не рывком, а постепенным втягиванием в государственную систему.
</a:t>
            </a:r>
            <a:endParaRPr lang="en-US" sz="980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вольницы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сохранялась в обычаях и самоуправлении, но пространство для независимых решений сужалось. Пограничное общество оставалось особым, однако всё теснее связывалось с центром.
</a:t>
            </a:r>
            <a:endParaRPr lang="en-US" sz="9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405609"/>
            <a:ext cx="3812100" cy="9137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пограничного общества
</a:t>
            </a:r>
            <a:endParaRPr lang="en-US" sz="1873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общий механизм: пограничье даёт центру военную опору, но требует свободы действий; когда контроль усиливается, автономия начинает сокращаться.
</a:t>
            </a:r>
            <a:endParaRPr lang="en-US" sz="1148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периферия не была пассивной: она формировала собственные порядки и влияла на устройство власти в целом.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раннесредневековой Европы и истории Донского казачества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350209"/>
            <a:ext cx="3812100" cy="913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двух обществ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не только различия, но и сходство логики: религия, служба и локальная автономия по-разному сочетались с властью центра в обеих исторических ситуациях.
</a:t>
            </a:r>
            <a:endParaRPr lang="en-US" sz="1078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Европе, и на Дону пограничные сообщества удерживали самостоятельность лишь до тех пор, пока центр нуждался в них больше, чем мог им подчинить.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теме урока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не только разделяет, но и создаёт новые политические порядки.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Пограничье часто рождает новые формы власти и военной организации; центр удерживает его через веру, службу и верность. Но чем сильнее государство, тем уже пространство автономии.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2026-07-26T12:05:01Z</dcterms:created>
  <dcterms:modified xsi:type="dcterms:W3CDTF">2026-07-26T12:05:01Z</dcterms:modified>
</cp:coreProperties>
</file>