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универсальная машина для работы с информацией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хранит, обрабатывает, передаёт и показывает информацию с помощью программ.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электронные компьютеры занимали целые комнаты. Сегодня ноутбук, планшет и смартфон помогают учиться, искать сведения, общаться и создавать файлы. Компьютер объединяет функции сразу нескольких устройств: калькулятора, фотоальбома, записной книжки, плеера и библиотеки.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компьютер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сведения органами чувств, а компьютер работает с ними как с текстом, числами, изображениями, звуком и видео.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и 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хранит и обрабатывает данные, переводя их в двоичный вид.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концепция двоичного кодирования в информатике (учебные материалы по базам информатики)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блок и его «внутренности»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блок включает процессор, оперативную память и накопитель. Процессор выполняет команды, оперативная память работает как «быстрый черновик», а накопитель хранит файлы надолго.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и вывод: как мы общаемся с компьютером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ввода используются клавиатура и мышь. Для вывода служат монитор, колонки и принтер. Схема на слайде помогает быстро запомнить назначение основных частей компьютера.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компьютера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не думает, как человек: он просто выполняет инструкции. Эти инструкции задаёт программа, поэтому результат зависит от того, что именно в неё заложено.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Операционная система помогает управлять окнами, файлами, памятью и подключёнными устройствами. Благодаря ей работают рабочие приложения и сохраняются документы.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открываете игру, браузер или текстовый редактор, компьютер сначала запускает программу. Затем он выполняет команды и показывает итог на экране.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выполняет команды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схема процессов обработки данных (учебные материалы по информатике)
</a:t>
            </a:r>
            <a:endParaRPr lang="en-US" sz="111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компьютер работает с информацией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ввода данные попадают в систему, где часть хранится временно, а затем процессор выполняет нужные действия.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цепочки «ввод—хранение—обработка—вывод» помогает объяснить любой компьютерный результат, даже в играх и обучающих программах.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набирать тексты и оформлять их: сообщения, рассказы, доклады и письма. Текстовый редактор позволяет быстро менять внешний вид документа.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Правки без переписывания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можно исправить за несколько действий, не переписывая страницу заново. Это экономит время и делает работу аккуратнее при подготовке школьных материалов.
</a:t>
            </a:r>
            <a:endParaRPr lang="en-US" sz="1433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Шрифты, выравнивание и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позволяет выбрать шрифт и размер букв, задать цвет, выравнивание и интервалы. Благодаря этому один и тот же текст можно оформить по-разному.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изображений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легко дополнить рисунками или фотографиями. Картинки делают сообщение наглядным и помогают лучше объяснить тему в проекте или презентации.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информация в компьютере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423" y="1497250"/>
            <a:ext cx="3744304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разные носители помогают хранить и переносить файлы, и какие у них есть сильные и слабые стороны.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одной задачи удобнее носитель «в руках», а для другой — «в облаке»: выбор зависит от места, объёма и способа доступа.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курсов информатики о носителях данных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Носители информации и их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можно хранить как отдельные файлы и быстро находить по названиям. Фотографии помогают помнить важные моменты: путешествия, события и учебные проекты. Компьютер делает просмотр удобным благодаря увеличению, сортировке и поиску.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и альбомы на компьютере
</a:t>
            </a:r>
            <a:endParaRPr lang="en-US" sz="122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Карты, схемы и рисунки часто объясняют то, что трудно описать словами. Графические элементы можно аккуратно дополнять, исправлять и подгонять под формат работы. Компьютер позволяет изменять размеры и яркость, чтобы материалы выглядели ясно.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схемы для учебных тем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презентациях изображения работают как визуальные подсказки: они помогают удерживать внимание и подчеркивают ключевые мысли. Иллюстрации можно получить камерой или сканером, а затем подготовить в редакторе. Для рисования удобно использовать кисти и палитру.
</a:t>
            </a:r>
            <a:endParaRPr lang="en-US" sz="796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 презентации — готовая «обложка» идеи
</a:t>
            </a:r>
            <a:endParaRPr lang="en-US" sz="1094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информация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информации в компьютере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проходит шаг за шагом: от человека к обработке и обратно к результату.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быстро выполняет арифметические операции: складывает, вычитает, умножает и делит числа. Он помогает решать примеры, проверять ответы и делать расчёты при работе с задачами и бытовыми величинами.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вычислениями удобны таблицы: они позволяют сразу увидеть, как меняются значения в строках и столбцах. Можно находить сумму, разность и среднее значение, не пересчитывая всё вручную.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таблицы применяют для подсчёта оценок, результатов соревнований и составления простых диаграмм. В одной таблице удобно хранить данные и автоматически получать новые итоги.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вычислений зависит от формулы и порядка действий. Если формула введена правильно, компьютер делает результат без ошибок, даже когда нужно обработать много чисел сразу.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данные и вычисления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распределение по типовым сценариям использования в школе и дома; точные статистические доли не приводятся.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компьютер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Показанные области не исключают друг друга: один и тот же компьютер можно использовать и для учёбы, и для общения, и для творчества, переключаясь между приложениями.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диаграммы подчёркивает, что компьютер стал универсальным инструментом повседневной деятельности: от учебных задач до творчества и развлечений.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помогает находить сведения в электронных словарях, энциклопедиях и учебных сайтах. Это ускоряет поиск и позволяет сравнивать объяснения из разных источников по одной теме.
</a:t>
            </a:r>
            <a:endParaRPr lang="en-US" sz="1268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школьник делает презентации, рисунки, сообщения и небольшие проекты. Редакторы дают удобные инструменты для текста, картинок и аккуратного оформления работы.
</a:t>
            </a:r>
            <a:endParaRPr lang="en-US" sz="128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дневник и образовательные платформы помогают узнавать домашнее задание и видеть результаты. Так проще планировать время и замечать, где требуется повторить материал.
</a:t>
            </a:r>
            <a:endParaRPr lang="en-US" sz="1253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выбирать надёжные источники и не переносить «как есть» случайные сведения. Лучше проверять факты и использовать материал так, чтобы не потерять собственное понимание темы.
</a:t>
            </a:r>
            <a:endParaRPr lang="en-US" sz="1264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учёбе школьника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44" y="308565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016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и 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торговых точках компьютер помогает быстро оформить покупку и учёт, а также поддерживает работу кассовых систем. Это ускоряет обслуживание и снижает вероятность ошибок при вводе данных.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больницы и 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банках и медицинских организациях компьютеры помогают вести документы, расписания и записи пациентов. Благодаря программам данные упорядочиваются, а доступ к ним можно организовать по правилам.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вокзалах и в транспорте компьютеры помогают покупать билеты и получать информацию о маршрутах. Маршрутные подсказки и расписания экономят время и помогают планировать поездку.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«умные»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компьютер может хранить фотографии и музыку, а также управлять некоторыми умными устройствами. Он соединяет разные задачи в одном месте: просмотр, создание и запуск нужных программ.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в повседневной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759" y="1497250"/>
            <a:ext cx="3085632" cy="263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почему компьютер эффективен в работе с информацией, и какие условия нужны, чтобы он правильно выполнял задачи.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силён скоростью, точностью и объёмом хранения, но требует питания и правильных программ. Поэтому результат всегда зависит от человека, который ставит задачу и вводит данные.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компьютерных систем; учебные материалы по информатике.
</a:t>
            </a:r>
            <a:endParaRPr lang="en-US" sz="118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компьютера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сидеть прямо, держать экран на удобном расстоянии и делать перерывы. Для младших школьников полезно ограничивать время за экраном и чередовать работу с движением, чтобы снизить усталость глаз и спины.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открывать неизвестные файлы, переходить по подозрительным ссылкам и сообщать пароли посторонним. Если соблюдать эти правила, снижается риск заражения и утечки личных данных.
</a:t>
            </a:r>
            <a:endParaRPr lang="en-US" sz="1678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работа за компьютером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в учебных целях; точные значения зависят от качества и настроек файлов.
</a:t>
            </a:r>
            <a:endParaRPr lang="en-US" sz="1024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места занимает разная информация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 порядок величин: чем сложнее формат данных, тем больше объём файла. Поэтому большие видео и файлы копируются дольше и требуют больше места.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наглядно объясняют, почему выбор носителя важен: для текстов достаточно небольшого объёма, а для видео нужны более ёмкие хранилища.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компьютер может выступать калькулятором, «пишущей машинкой», фотоальбомом, музыкальным центром, картой или библиотекой. Разные задачи он решает без замены самого устройства.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меняется благодаря программам: вы запускаете подходящее приложение — и компьютер начинает выполнять нужные действия. Поэтому важно уметь выбирать программы под цель работы.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открыть другое приложение, компьютер переключается на новую работу и показывает другие результаты. Именно поэтому его называют универсальной машиной для работы с информацией.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компьютер называют универсальным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задачи человека к результату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от формулировки задачи до появления результата на экране или в файле, с учётом того, что неверный ввод приводит к неверному ответу.
</a:t>
            </a:r>
            <a:endParaRPr lang="en-US" sz="9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объединяет хранение, обработку, передачу и отображение информации в одном устройстве. Его возможности зависят от программ и от задачи человека. Понимание устройства и правил безопасности помогает использовать компьютер грамотно и с пользой.
</a:t>
            </a:r>
            <a:endParaRPr lang="en-US" sz="1675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главный помощник в мире информации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2026-05-12T12:16:02Z</dcterms:created>
  <dcterms:modified xsi:type="dcterms:W3CDTF">2026-05-12T12:16:02Z</dcterms:modified>
</cp:coreProperties>
</file>