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 льдов Арктики до тёплого моря начинается сейчас.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меняются потому, что в разных местах по-разному приходят тепло, влага и солнечный свет. Северу достаётся меньше тепла, а югу — больше. Моря, ветры и горы тоже заметно меняют погоду и вид природы.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такое разнообразие?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берег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почти круглый год лежат снег и лёд, а ветер свободно гуляет по белым просторам. На таком холоде выживают не все, поэтому растений очень мало. Но мхи, лишайники и крошечные цветы всё же находят себе место.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моря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скалах и у кромки воды можно увидеть моржей, тюленей и морских птиц. Белый медведь чувствует себя здесь уверенно, будто у него настоящий северный дом. Эта зона кажется суровой, но даже в ней кипит жизнь.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— царство льда и снега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тянется вдоль северных морей. Зима здесь долгая и холодная, а лето быстро проходит, будто спешит уступить место снегу.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короткое лето и много ветра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вечной мерзлоты деревья почти не растут. Зато тундру украшают мхи, ягель, карликовая берёза и низкие кустарнички, которым не страшен ветер.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северные олени, песцы, лемминги и полярные совы. Животные приспособились к холоду, потому что в тундре без этого никак.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 похожа сразу на две зоны: здесь встречаются редкие деревья, но рядом остаются болота, мхи и низкие кустарники. Природа словно делает первый шаг к лесу.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Лесотундра: переход от тундры к лесу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лесотундру прилетает много птиц, а среди животных можно увидеть оленей, зайцев и лис. Это спокойный, но очень живой северный край.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нашей страны. Это густые хвойные леса, где главные деревья — ель, сосна, пихта, лиственница и кедр.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большой хвойный лес России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мир тайги богат животными. Здесь живут бурый медведь, лось, рысь, соболь и глухарь, а следы зверей часто остаются на мягкой земле.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помогает природе: очищает воздух, удерживает влагу и даёт дом многим живым существам. Без неё северная часть России была бы совсем другой.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ценят тайгу за древесину, но особенно важно беречь её от пожаров и вырубки. Лес растёт долго, а исчезнуть может очень быстро.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этих лесах рядом растут хвойные и лиственные деревья: берёза, дуб, клён, липа и ель. Климат здесь мягче, чем в тайге, поэтому растений становится больше.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 широколиственные леса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лесах живут белки, ежи, дятлы и синицы, а под деревьями прячутся грибы и ягоды. Такой лес похож на большой зелёный дом с множеством жильцов.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природные зоны с севера на юг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зон России по мере увеличения тепла и изменения влажности.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Лесостепь: место, где лес встречается со степью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природные черты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лесостепи соседствуют небольшие рощи и открытые травянистые пространства. Поэтому эта зона похожа сразу и на лес, и на степь.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здесь очень плодородные, а значит, растения растут особенно хорошо. Луговые травы, цветы и кустарники образуют яркий, живой покров.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края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лесостепи живут зайцы, лисы и суслики. А ещё здесь много насекомых и птиц, которым нравятся и деревья, и открытые поляны.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хорошо подходит для природы и человека. Здесь достаточно тепла, влаги и света, поэтому ландшафт выглядит особенно разнообразным.
</a:t>
            </a:r>
            <a:endParaRPr lang="en-US" sz="14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— это просторная ровная местность почти без деревьев. Зато здесь растут густые травы, особенно ковыль, который колышется на ветру как живая волна.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Степь: широкие равнины и высокие травы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степи жарко, а ветер бывает сильным и свободным. Здесь живут сурки, сайгаки, корсаки, журавли и степные орлы, которым нравятся открытые просторы.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зоны расположены недалеко от Каспийского моря. Живым существам помогают выносливость, запас воды в теле и умение прятаться от палящего солнца.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здесь быстро теплеет, но дождей почти нет. Летом солнце печет сильно, а воздух остается сухим, поэтому растениям приходится экономить каждую каплю влаги.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местах выживают полынь, солянки и колючие кустарники. Среди животных встречаются ящерицы, змеи, тушканчики и степные черепахи — настоящие мастера жизни без лишней воды.
</a:t>
            </a:r>
            <a:endParaRPr lang="en-US" sz="1287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 и пустыни: очень сухие места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5350" y="1588841"/>
            <a:ext cx="3248100" cy="26010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2350" y="15875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теплая природная зона России. Зима здесь мягкая, а солнечное лето длится долго, поэтому растения растут почти без спешки и чувствуют себя очень уютно.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Черноморского побережья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0268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влажный воздух помогает кипарисам, магнолиям, пальмам и чайным кустам. На побережье много садов, парков и курортных городов, где природа выглядит особенно нарядно.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подножия гор обычно теплее, поэтому там могут расти леса. Чем выше поднимаешься, тем холоднее становится, и деревья постепенно уступают место другим растениям.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Горы: природа меняется с высотой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лесов появляются горные луга. Здесь летом цветут яркие травы, а ветер часто бывает сильным. Животным и растениям приходится быть особенно крепкими.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выше лежат камни, снег и лед. Такая смена природных условий снизу вверх называется высотной поясностью, и ее можно увидеть на Кавказе, Алтае и в Саянах.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86609"/>
            <a:ext cx="226148" cy="2010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02878" y="2077821"/>
            <a:ext cx="163948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и животные приспосабливаются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и жир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животных густой мех и запас жира помогают не замерзнуть. Это особенно важно там, где зима длинная, а ветер очень холодный.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окраска делает животных незаметными на снегу. Так им проще прятаться от врагов и подкрадываться к добыче, словно они играют в зимние прятки.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маленькие листья, колючки и длинные корни помогают сохранять воду. Летом они быстро растут, чтобы успеть использовать короткое теплое время.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впадают в спячку или становятся менее подвижными. Так они переживают холод, жару или нехватку пищи, не растрачивая силы зря.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пожара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пожара лес долго приходит в себя. Молодые деревья растут медленно, а животным становится труднее найти укрытие и еду. Поэтому огонь в природе особенно опасен, даже если сначала кажется, что пострадала только трава.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птицы на тихом берегу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берегу люди заметили гнездо редкой птицы и сразу стали осторожнее. Они не шумели, не подходили близко и помогли сохранить место для птенцов. Такие маленькие действия защищают живую природу лучше громких слов.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как дом для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заповеднике звери и растения живут спокойно, без лишней тревоги. Там нельзя охотиться, рвать редкие цветы или ломать деревья. Благодаря такой охране ученые могут наблюдать за природой и помогать ей оставаться здоровой.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зоны нужно беречь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Таймырский заповедник охраняет природу тундры. Здесь ученые наблюдают за северными оленями, птицами и суровым северным климатом, чтобы понять, как живые организмы справляются с холодом.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России в разных природных зонах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«Брянский лес» защищает лесную природу. В этом заповеднике сохраняют деревья, зверей, грибы и болотистые участки, которые нужны многим живым существам для жизни и питания.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Астраханский заповедник расположен в степной и дельтовой местности. Он помогает сохранять редких птиц, водные растения и тихие уголки, где природа живет своим спокойным ритмом.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заповедник охраняет горные леса, луга и снежные вершины. Здесь можно увидеть, как природа меняется с высотой, а ученые следят за редкими видами и их безопасностью.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изучать 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сравнение объектов природы, работа с картой и простые опыты помогают понять, где и почему живут разные растения и животные.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выбирают занятия по тому, какая природа вокруг них. Там, где теплее и суше, удобнее выращивать одни культуры, а в северных местах важнее другие виды труда.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жизнь людей связана с природными зонами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хорошо растут пшеница, подсолнечник и виноград. Здесь больше теплых дней, поэтому поля и сады могут радовать людей богатым урожаем.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особенно важны рыболовство и оленеводство. Людям нужно бережно относиться к природе, чтобы сохранить ее щедрость и не нарушить хрупкое равновесие.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рядом существуют ледяные берега, густые леса, широкие степи и жаркие участки с редкой растительностью. Это делает карту страны похожей на огромную природную мозаику.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страна многих природных миров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зона по-своему красива и интересна. Вместе они показывают, насколько разнообразна природа России, и напоминают: в одном государстве может быть столько разных миров.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природных зонах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меняются потому, что от севера к югу становится теплее и по-разному распределяется влага. У каждой зоны свои жители, а природу важно беречь везде.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2026-05-21T09:51:49Z</dcterms:created>
  <dcterms:modified xsi:type="dcterms:W3CDTF">2026-05-21T09:51:49Z</dcterms:modified>
</cp:coreProperties>
</file>