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рассказа: как строится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— это связанная цепочка событий, ведущая героя от завязки к финалу через развитие и кульминацию.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сюжет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происходит с героями и в каком порядке разворачиваются события. Тема отвечает на вопрос, о чём произведение, идея — зачем оно написано, а сюжет помогает понять, как именно развивается история. Для анализа важны герои, конфликт, место и время, а также ключевые эпизоды.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сюжета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знакомит читателя с героями, их привычной жизнью, а также с местом и временем действия, чтобы создать основу для дальнейших событий и настроения.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 усложняет ситуацию, кульминация становится самым напряжённым моментом, а развязка завершает конфликт и подводит итог происходящему.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запускает конфликт: происходит событие, которое нарушает спокойствие и заставляет героев действовать, спорить или принимать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сюжетных частей: экспозиция → завязка → развитие действия → кульминация → развязка.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конфликт как основа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сюжет чаще всего держится на герое, которому приходится преодолевать трудность или сделать выбор. Его решения и действия постепенно сталкивают его с проблемой, которая становится главным двигателем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бывает внешним и внутренним. Внешний — это столкновение с другим героем или обстоятельствами, а внутренний — сомнения, страх, вина, обида и борьба между желанием и совестью.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школьного анализа сюжета (без привязки к конкретному тексту); пропорции — ориентировочные.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части и их роль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 занимает наибольшую долю, потому что именно там читатель видит поступки героя и шаг за шагом усиливающийся конфликт.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завязка запускает события, кульминация даёт главный скачок напряжения, а развязка объясняет, чем всё завершилось.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418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2034840"/>
            <a:ext cx="396113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866" y="3525440"/>
            <a:ext cx="396113" cy="45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Экспозиция: начало истории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экспозиции обычно указывают, где происходят события: это помогает понять атмосферу рассказа и представить обстановку, с которой герой живёт до начала конфликта.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задаётся время действия и общий жизненный ритм персонажей. Благодаря этому читателю легче заметить, что именно потом нарушит спокойствие.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фон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участников событий и их характерные черты через детали поведения. Так формируется первое представление о людях, которые окажутся в центре конфликта.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роли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Показывается то, как герои действуют в привычной ситуации: что им удаётся, чего они придерживаются, чему доверяют. Это делает будущий разрыв заметнее.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до события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часто сразу создаёт тон произведения — спокойный, тревожный, грустный или загадочный. От этого зависит ожидание читателя: как он будет воспринимать конфликт.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7429" y="632075"/>
            <a:ext cx="3701543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термины анализа литературного произведения (обобщение).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завязка от кульминации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роли, месту в тексте и значению помогает понять, где конфликт начинается и где достигает высшей точки.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завязку, становится понятно, как герой попадает в проблему. По кульминации видно, чем заканчивается борьба и почему развязка уже неизбежна.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 и эпизоды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Сильными деталями развития действия бывают описания, повторяющиеся слова, реакции персонажей и мелкие изменения обстановки. Эти элементы подсказывают, что ситуация движется к главному моменту.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 состоит из нескольких эпизодов: герой действует, пробует решить проблему, ошибается или меняет план. Так конфликт перестаёт быть «просто угрозой» и превращается в цепочку последствий.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добавляет напряжение: появляется новое препятствие, важный разговор или неожиданное узнавание фактов. Писатель показывает связь между словами и поступками героя.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развития действия — подвести читателя к кульминации. Когда эпизоды накапливают противоречия и выбор становится неизбежным, конфликт «поднимается» до высшей точки.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конфликта в школьном курсе литературы (типология конфликтов).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конфликтов в рассказе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помогают различать, где именно возникает противостояние: между людьми, с правилами и несправедливостью или внутри самого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внешний конфликт понятен сразу, то внутренний часто объясняет глубинный смысл поступков. Он отвечает на вопрос, почему герой выбирает именно так.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самый напряжённый момент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точка, где конфликт становится максимально острым и требует немедленного решения. В рассказе именно здесь герои сталкиваются с последствиями своих действий, а напряжение ощущается сильнее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кульминацией становится признание, спор, неожиданное открытие или поступок, который меняет ход истории. После этого события разворачиваются уже к исходу: понятно, чем закончится борьба.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и её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бывает и открытой: автор не даёт полного ответа, оставляя вопрос для размышления. Даже в таком финале связь с прежними эпизодами сохраняется и смысл рассказа становится понятнее.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завершает конфликт и показывает, как именно закончились события. Герой может победить или проиграть, но главное — ясно видно итог его выбора и то, к чему привели решения.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развязка меняет взгляд героя на происходящее: он признаёт ошибку, понимает истинную причину случившегося или делает вывод. Так финал помогает читателю почувствовать урок истории.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сюжета рассказа: шаги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составления плана: от героя и места действия к выводам о конфликте и изменении персонажа.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151505"/>
            <a:ext cx="4813500" cy="3206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рассказа и сюжета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(обобщение типичных признаков рассказа и сюжета).
</a:t>
            </a:r>
            <a:endParaRPr lang="en-US" sz="858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рассказ как жанр и понять, как сюжет связывает события вокруг одного конфликта.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соблюдены небольшой объём, ограниченное число героев и один ведущий конфликт, сюжет обычно движется к кульминации и понятной развязке без разрастания побочных линий.
</a:t>
            </a:r>
            <a:endParaRPr lang="en-US" sz="13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213450"/>
            <a:ext cx="317700" cy="28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композиция: не одно и то же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= что произошло
</a:t>
            </a:r>
            <a:pPr algn="r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описывает последовательность событий: как герой меняется, что вызывает конфликт и чем он завершается. По сюжету мы отвечаем на вопрос «что случилось и в каком порядке». 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 конца меняет впечатление
</a:t>
            </a:r>
            <a:pPr algn="r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подаёт сначала кульминацию или итог, читатель сразу понимает, к чему идёт история. Затем он «собирает» причины из дальнейших эпизодов, воспринимая текст внимательнее. 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= как это расположено
</a:t>
            </a:r>
            <a:pPr algn="l" indent="0" marL="0">
              <a:lnSpc>
                <a:spcPct val="9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в каком порядке автор размещает эпизоды в тексте. Рассказ может начинаться с результата, включать воспоминание или дать причину позже, чем следствие. 
</a:t>
            </a:r>
            <a:endParaRPr lang="en-US" sz="1018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важны оба уровня
</a:t>
            </a:r>
            <a:pPr algn="l" indent="0" marL="0">
              <a:lnSpc>
                <a:spcPct val="9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различать сюжет (событийная цепочка) и композицию (расположение в тексте). Тогда легко увидеть, где происходит кульминация по смыслу, а где она стоит по форме. 
</a:t>
            </a:r>
            <a:endParaRPr lang="en-US" sz="10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методики анализа сюжета в школьной литературе (без конкретной статистики по произведениям).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сюжет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не только на «что сказано», но и на «что сделано»: поступок часто раскрывает скрытый конфликт. Финал уточняет, как автор оценивает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наблюдениям школьного анализа, самые информативные подсказки — поступки и концовка. Остальные элементы дополняют настроение и направляют понимание эпизодов.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в одном эпизоде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двор, где герой слышит странный разговор за закрытой дверью. На следующий день выясняется, что тайна связана с прошлой ошибкой. Короткие фразы и детали обстановки заставляют читателя гадать, пока не придёт объяснение.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признание на пике спора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персонажа спорят почти шёпотом, но каждый их ответ звучит как шаг к главному открытию. В кульминации герой признаётся в том, что долго скрывал. Этот поворот резко меняет настроение и делает дальнейшие события неизбежными.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характеров и быстрые повороты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выглядят похожими, но их решения расходятся в одном маленьком выборе. Автор показывает различие через поступки и точные описания — без лишних объяснений. В итоге читатель замечает, что один из героев ведёт ситуацию к конфликту, а другой пытается остановить. 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делает сюжет интересным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сюжета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последовательность: от чтения к выделению ключевых частей и формулировке вывода о конфликте и мысли автора.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также возникает, когда пропускают связь между поступками героя и развитием конфликта. Каждое действие должно объяснять следующий поворот, иначе план сюжета получается разрозненным и неполным.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назвать кульминацию или принимают второстепенный эпизод за главный. Чтобы не ошибиться, нужно понять, где конфликт достигает высшей силы и откуда начинается исход.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сюжет с темой или идеей произведения. Тема отвечает на вопрос «о чём?», а сюжет показывает «как именно разворачиваются события», поэтому их нельзя подменять друг другом.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пересказать весь рассказ вместо того, чтобы выделить главные события. Для сюжета важны завязка, развитие, кульминация и развязка, а не подробности каждого второстепенного эпизода.
</a:t>
            </a:r>
            <a:endParaRPr lang="en-US" sz="1171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сюжета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объединяет события, героев и конфликт в цельную историю. Он показывает, как развивается характер, помогает понять авторскую мысль и делает рассказ запоминающимся. Навык выделять завязку, развитие, кульминацию и развязку помогает уверенно анализировать любой рассказ на уроках литературы.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2026-05-15T04:07:31Z</dcterms:created>
  <dcterms:modified xsi:type="dcterms:W3CDTF">2026-05-15T04:07:31Z</dcterms:modified>
</cp:coreProperties>
</file>