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рациональных чисел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 с положительными и отрицательными числами.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 отрицательные числа помогают описывать температуру, деньги, высоту, координаты и изменения величин. Знак показывает не только число, но и направление: больше, меньше, выше, ниже, прибавить или убавить.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знаки «+» и «−»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рациональными числами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 виде дроби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число можно представить как дробь a/b, где a и b — целые числа, а b не равно нулю. Это удобная общая форма для многих чисел.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числа входят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рациональным относятся целые числа, обыкновенные дроби, десятичные дроби и смешанные числа после преобразования. Все они описывают числа без выхода за рамки этой темы.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вычислениями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рациональных чисел помогает не только считать, но и правильно читать выражения со скобками, знаком минус и противоположными числами.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целые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уроке чаще всего используют целые числа, потому что на них проще увидеть роль знака, сравнить модули и освоить правила сложения и вычитания.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Положительные, отрицательные числа и нуль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больше нуля называют положительными. Их обычно записывают без знака или со знаком плюс, когда важно подчеркнуть направление или сравнение с другими величинами.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меньше нуля называют отрицательными. Они записываются со знаком минус и показывают значение, расположенное ниже нуля, левее на прямой или уменьшение величины.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нуля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не относится ни к положительным, ни к отрицательным числам. Он служит начальной точкой отсчета и помогает сравнивать числа по расстоянию и положению.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прямая и движение по ней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числа располагаются слева направо от меньшего к большему. Чем правее находится число, тем оно больше по значению.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вправо означает увеличение числа, а движение влево — уменьшение. Это удобно понимать при сложении и вычитании, особенно с отрицательными числами.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и точки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прямой можно отмечать точки 0, 3 и −2, а затем показывать стрелками, как меняется значение при каждом действии. Так вычисление становится наглядным.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темы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показывает расстояние от числа до нуля на числовой прямой. Поэтому он всегда неотрицателен: у положительных, отрицательных чисел и у нуля есть свой модуль.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числа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числа находятся по разные стороны от нуля на одинаковом расстоянии. Их модули равны, а сумма всегда даёт нуль, например 8 и −8.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знаком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числа указывает, по какую сторону от нуля оно расположено. Это помогает быстро сравнивать числа, находить результат и понимать, почему ответ может быть положительным или отрицательным.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ситуации встречаются чаще всего при сложении чисел с разными знаками и одинаковыми знаками.
</a:t>
            </a:r>
            <a:endParaRPr lang="en-US" sz="1292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«Сложение и вычитание рациональных чисел».
</a:t>
            </a:r>
            <a:endParaRPr lang="en-US" sz="926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внимание на уроке уделяется двум основным правилам: сложению одинаковых и разных знаков. Остальные случаи служат важными частными проверками.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сложения рациональных чисел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чисел с одинаковыми знаками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0962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модули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числа положительные или оба отрицательные, сначала складывают их модули. Так вычисление сводится к обычному сложению знакомых чисел без лишней путаницы.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370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общий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сложения модулей результат получает тот же знак, который был у слагаемых. Например, 7 + 5 = 12, а (−7) + (−5) = −12.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7772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для разных записей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применяют к целым числам, десятичным дробям и дробям после удобного преобразования. Важно сначала определить знак, а затем выполнять вычисление.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чисел с разными знаками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7925" y="1441499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модули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знаки разные, нужно выяснить, какое число дальше от нуля. Его модуль больше, поэтому именно от него зависит знак результата и итоговое значение.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2627749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разность модулей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большего модуля вычитают меньший. Это показывает, насколько одно число «перевешивает» другое, и дает правильную величину ответа без лишних действий.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3819324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знак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получает знак числа с большим модулем. Поэтому (−9) + 4 = −5, а 12 + (−7) = 5, хотя сумма составлена из разных 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складывать рациональные числа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вычислениях с положительными и отрицательными числами.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7212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вычитание можно заменить сложением противоположного числа: a − b = a + (−b). Такое преобразование убирает лишнюю сложность и помогает работать с любыми рациональными числами увереннее.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42500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вычислить 6 − (−2), записываем 6 + 2 и получаем 8. При выражении −4 − 3 сначала заменяем вычитание, затем складываем −4 и −3, получая −7.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51287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особенно полезно, когда в записи есть отрицательные числа и скобки. Оно делает решение короче, снижает риск ошибки и помогает быстрее проверять промежуточные шаги.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как прибавление противоположного числа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19147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242778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8894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Вычитаем отрицательное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числа вычитают отрицательное число, знак «минус» перед скобками не исчезает, а меняет действие: вместо уменьшения получается прибавление. Поэтому запись упрощается до суммы.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257525" y="1127125"/>
            <a:ext cx="35022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вправо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вычитание обычно означает шаг влево. Но вычитание отрицательного числа, наоборот, переносит точку вправо, потому что мы как бы убираем долг или потерю.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889425" y="3178425"/>
            <a:ext cx="78702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для этого случая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плюсу верен именно при вычитании отрицательного числа. В других выражениях знак минус может обозначать совсем другое действие, поэтому важно внимательно смотреть на скобки.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 вычитании отрицательного числа появляется плюс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«Сложение и вычитание рациональных чисел»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несколько типичных выражений и способ их преобразования. По ним удобно увидеть, как работают правила сложения и вычитания с разными знаками.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зависит от знаков и от того, заменено ли вычитание сложением противоположного числа.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с рациональными числами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26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обратное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найдены уменьшаемое и вычитаемое, разность удобно проверить сложением. Например, после вычисления 5 − 8 = −3 нужно убедиться, что −3 + 8 действительно даёт 5.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86180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Сверяйте по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числовой прямой легко увидеть, туда ли выполнен шаг и на нужное ли число единиц. Такой способ помогает заметить ошибку в знаке или в длине перехода.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62733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пропускайте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полезна там, где есть скобки и отрицательные числа. Она показывает, правильно ли был выбран способ вычисления и не допущена ли ошибка при записи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места темы требуют особого внимания на уроке и при самопроверке. Особенно полезно отдельно проговаривать действия со знаками и скобками.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 урока по теме «Сложение и вычитание рациональных чисел»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там, где нужно внимательно отслеживать знак результата и преобразование выражения.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сложении и вычитании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числа в повседневной жизни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 табло может быть −5 °C, а днём — уже +12 °C. Разница между этими значениями показывает, как заметно меняется погода, и на числовой прямой легко увидеть переход от холода к теплу.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за окном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 долг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человека есть долг 300 рублей, его удобно обозначать отрицательным числом, а сумму на счёте — положительным. Тогда любые изменения баланса можно описывать коротко и точно, не путая прибавление и уменьшение.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координаты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над уровнем моря и положение на карте тоже записываются числами с разными знаками. Так можно показать, что точка находится выше или ниже начала отсчёта, а затем быстро сравнить несколько объектов между собой.
</a:t>
            </a:r>
            <a:endParaRPr lang="en-US" sz="11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темы «Сложение и вычитание рациональных чисел»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вспомнить основные правила и сразу увидеть их на простых примерах. Она удобна перед самостоятельной работой и при повторении материала.
</a:t>
            </a:r>
            <a:endParaRPr lang="en-US" sz="1019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сначала определить знаки, затем выбрать правило и только после этого выполнять вычисление.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текстовой задачи на сложение и вычитание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 задач с температурой, деньгами и изменением величин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работой достаточно держать в голове три опоры: модуль, противоположное число и правило знака результата. Они помогают быстро выбрать действие и проверить ответ.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опоры помогут решать примеры без лишних ошибок.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темы «Сложение и вычитание рациональных чисел»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рациональных чисел строятся на знаках, модулях и числовой прямой. Если уверенно применять эти правила, вычисления становятся понятными, быстрыми и надёжными.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2026-05-29T23:24:53Z</dcterms:created>
  <dcterms:modified xsi:type="dcterms:W3CDTF">2026-05-29T23:24:53Z</dcterms:modified>
</cp:coreProperties>
</file>